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7" r:id="rId6"/>
    <p:sldId id="262" r:id="rId7"/>
    <p:sldId id="266" r:id="rId8"/>
    <p:sldId id="275" r:id="rId9"/>
    <p:sldId id="261" r:id="rId10"/>
    <p:sldId id="272" r:id="rId11"/>
    <p:sldId id="260" r:id="rId12"/>
    <p:sldId id="273" r:id="rId13"/>
    <p:sldId id="274" r:id="rId14"/>
    <p:sldId id="270" r:id="rId15"/>
    <p:sldId id="269" r:id="rId16"/>
    <p:sldId id="271" r:id="rId17"/>
    <p:sldId id="259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D4CB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46CB8-D4D9-45CA-A2B6-5911419B819F}" type="doc">
      <dgm:prSet loTypeId="urn:microsoft.com/office/officeart/2005/8/layout/hList6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63DDE5B-5987-4A34-94A2-6BC291D614D6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64D410E-63AF-4550-B47B-6C1080FA557C}" type="parTrans" cxnId="{3AE2B60A-7470-4992-B469-F757E3FE7254}">
      <dgm:prSet/>
      <dgm:spPr/>
      <dgm:t>
        <a:bodyPr/>
        <a:lstStyle/>
        <a:p>
          <a:endParaRPr lang="ru-RU"/>
        </a:p>
      </dgm:t>
    </dgm:pt>
    <dgm:pt modelId="{FCB7B513-DA39-41BE-9450-33B99339BA1B}" type="sibTrans" cxnId="{3AE2B60A-7470-4992-B469-F757E3FE7254}">
      <dgm:prSet/>
      <dgm:spPr/>
      <dgm:t>
        <a:bodyPr/>
        <a:lstStyle/>
        <a:p>
          <a:endParaRPr lang="ru-RU"/>
        </a:p>
      </dgm:t>
    </dgm:pt>
    <dgm:pt modelId="{CE37FD35-9C2E-4647-A935-DBFEF9FD2649}">
      <dgm:prSet custT="1"/>
      <dgm:spPr/>
      <dgm:t>
        <a:bodyPr/>
        <a:lstStyle/>
        <a:p>
          <a:pPr algn="l"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696AD2B-3955-4F64-8B1B-646BA8762F2F}" type="parTrans" cxnId="{A18F0098-5589-44E4-9050-140CB665C190}">
      <dgm:prSet/>
      <dgm:spPr/>
      <dgm:t>
        <a:bodyPr/>
        <a:lstStyle/>
        <a:p>
          <a:endParaRPr lang="ru-RU"/>
        </a:p>
      </dgm:t>
    </dgm:pt>
    <dgm:pt modelId="{09A28AB5-74C4-4516-9F80-DC9FF1FB980D}" type="sibTrans" cxnId="{A18F0098-5589-44E4-9050-140CB665C190}">
      <dgm:prSet/>
      <dgm:spPr/>
      <dgm:t>
        <a:bodyPr/>
        <a:lstStyle/>
        <a:p>
          <a:endParaRPr lang="ru-RU"/>
        </a:p>
      </dgm:t>
    </dgm:pt>
    <dgm:pt modelId="{19579216-CC6A-466E-9015-BDE8EDD72DCD}" type="pres">
      <dgm:prSet presAssocID="{E3A46CB8-D4D9-45CA-A2B6-5911419B81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E1BCC5-BEFA-44EF-A935-02E9C7409914}" type="pres">
      <dgm:prSet presAssocID="{663DDE5B-5987-4A34-94A2-6BC291D614D6}" presName="node" presStyleLbl="node1" presStyleIdx="0" presStyleCnt="2" custLinFactNeighborX="50000" custLinFactNeighborY="-2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5CC2D-81BE-4072-A285-18C9437A0600}" type="pres">
      <dgm:prSet presAssocID="{FCB7B513-DA39-41BE-9450-33B99339BA1B}" presName="sibTrans" presStyleCnt="0"/>
      <dgm:spPr/>
    </dgm:pt>
    <dgm:pt modelId="{B9820AFC-B487-4B0C-9935-F47FF960A37F}" type="pres">
      <dgm:prSet presAssocID="{CE37FD35-9C2E-4647-A935-DBFEF9FD264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33A10C-F8A9-42C7-BFBF-BA87133E7104}" type="presOf" srcId="{663DDE5B-5987-4A34-94A2-6BC291D614D6}" destId="{4BE1BCC5-BEFA-44EF-A935-02E9C7409914}" srcOrd="0" destOrd="0" presId="urn:microsoft.com/office/officeart/2005/8/layout/hList6"/>
    <dgm:cxn modelId="{E8B0CE3E-B58B-416C-B9B3-F1201B4F4F81}" type="presOf" srcId="{E3A46CB8-D4D9-45CA-A2B6-5911419B819F}" destId="{19579216-CC6A-466E-9015-BDE8EDD72DCD}" srcOrd="0" destOrd="0" presId="urn:microsoft.com/office/officeart/2005/8/layout/hList6"/>
    <dgm:cxn modelId="{3AE2B60A-7470-4992-B469-F757E3FE7254}" srcId="{E3A46CB8-D4D9-45CA-A2B6-5911419B819F}" destId="{663DDE5B-5987-4A34-94A2-6BC291D614D6}" srcOrd="0" destOrd="0" parTransId="{D64D410E-63AF-4550-B47B-6C1080FA557C}" sibTransId="{FCB7B513-DA39-41BE-9450-33B99339BA1B}"/>
    <dgm:cxn modelId="{A18F0098-5589-44E4-9050-140CB665C190}" srcId="{E3A46CB8-D4D9-45CA-A2B6-5911419B819F}" destId="{CE37FD35-9C2E-4647-A935-DBFEF9FD2649}" srcOrd="1" destOrd="0" parTransId="{C696AD2B-3955-4F64-8B1B-646BA8762F2F}" sibTransId="{09A28AB5-74C4-4516-9F80-DC9FF1FB980D}"/>
    <dgm:cxn modelId="{726997E1-DC6A-4C5C-A7BF-4B3552DF108E}" type="presOf" srcId="{CE37FD35-9C2E-4647-A935-DBFEF9FD2649}" destId="{B9820AFC-B487-4B0C-9935-F47FF960A37F}" srcOrd="0" destOrd="0" presId="urn:microsoft.com/office/officeart/2005/8/layout/hList6"/>
    <dgm:cxn modelId="{662C3965-3301-4B4E-A260-8DA810B76C20}" type="presParOf" srcId="{19579216-CC6A-466E-9015-BDE8EDD72DCD}" destId="{4BE1BCC5-BEFA-44EF-A935-02E9C7409914}" srcOrd="0" destOrd="0" presId="urn:microsoft.com/office/officeart/2005/8/layout/hList6"/>
    <dgm:cxn modelId="{8604E372-EFA1-4984-9774-0B692B53FB5C}" type="presParOf" srcId="{19579216-CC6A-466E-9015-BDE8EDD72DCD}" destId="{0335CC2D-81BE-4072-A285-18C9437A0600}" srcOrd="1" destOrd="0" presId="urn:microsoft.com/office/officeart/2005/8/layout/hList6"/>
    <dgm:cxn modelId="{28D30CA3-5469-4EA0-8CA0-20207F1F8BED}" type="presParOf" srcId="{19579216-CC6A-466E-9015-BDE8EDD72DCD}" destId="{B9820AFC-B487-4B0C-9935-F47FF960A37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9FB55D-25A5-49D9-B846-BF706986100C}" type="doc">
      <dgm:prSet loTypeId="urn:microsoft.com/office/officeart/2005/8/layout/cycle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C2F0266-9FCC-46EA-9385-E41E3A70EE52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необходимой современной инфраструктуры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3866C9C-F587-4B99-8C37-2FB50B43343D}" type="parTrans" cxnId="{EDBCEBA2-F3BC-45B2-B385-EC4A93BCD908}">
      <dgm:prSet/>
      <dgm:spPr/>
      <dgm:t>
        <a:bodyPr/>
        <a:lstStyle/>
        <a:p>
          <a:endParaRPr lang="ru-RU"/>
        </a:p>
      </dgm:t>
    </dgm:pt>
    <dgm:pt modelId="{51FFC0D2-EDA4-4FB7-B7BE-63BE430DBD55}" type="sibTrans" cxnId="{EDBCEBA2-F3BC-45B2-B385-EC4A93BCD908}">
      <dgm:prSet/>
      <dgm:spPr/>
      <dgm:t>
        <a:bodyPr/>
        <a:lstStyle/>
        <a:p>
          <a:endParaRPr lang="ru-RU"/>
        </a:p>
      </dgm:t>
    </dgm:pt>
    <dgm:pt modelId="{A237C9EF-094F-4425-94FA-25FE9CCFF1A1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подготовка соответствующих профессиональных кадров, их переподготовка и повышение квалификации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F153796-815C-4FD0-9A38-B78ED9D8D4BF}" type="parTrans" cxnId="{A1DA4604-9F0B-41FE-8FFD-41CBFFB7229F}">
      <dgm:prSet/>
      <dgm:spPr/>
      <dgm:t>
        <a:bodyPr/>
        <a:lstStyle/>
        <a:p>
          <a:endParaRPr lang="ru-RU"/>
        </a:p>
      </dgm:t>
    </dgm:pt>
    <dgm:pt modelId="{5E097ABC-0F73-4528-A670-9F8045FAF722}" type="sibTrans" cxnId="{A1DA4604-9F0B-41FE-8FFD-41CBFFB7229F}">
      <dgm:prSet/>
      <dgm:spPr/>
      <dgm:t>
        <a:bodyPr/>
        <a:lstStyle/>
        <a:p>
          <a:endParaRPr lang="ru-RU"/>
        </a:p>
      </dgm:t>
    </dgm:pt>
    <dgm:pt modelId="{CC2A04AD-55CA-4CF0-9D92-50E3D40CD21B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создание наиболее эффективных механизмов управления образовательной сферой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FDCBF58-C6F0-4F31-A73A-BCB442F44A9F}" type="parTrans" cxnId="{58EC2F79-BF0E-49C7-A294-0CF4EAECF956}">
      <dgm:prSet/>
      <dgm:spPr/>
      <dgm:t>
        <a:bodyPr/>
        <a:lstStyle/>
        <a:p>
          <a:endParaRPr lang="ru-RU"/>
        </a:p>
      </dgm:t>
    </dgm:pt>
    <dgm:pt modelId="{626AFCED-546B-4078-9B4B-A772F1F3CF27}" type="sibTrans" cxnId="{58EC2F79-BF0E-49C7-A294-0CF4EAECF956}">
      <dgm:prSet/>
      <dgm:spPr/>
      <dgm:t>
        <a:bodyPr/>
        <a:lstStyle/>
        <a:p>
          <a:endParaRPr lang="ru-RU"/>
        </a:p>
      </dgm:t>
    </dgm:pt>
    <dgm:pt modelId="{6A4676C7-E45C-432A-A056-F45D4E7CD7B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обновление содержания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89453D0-BFCD-4102-89D9-D42230CBC0B0}" type="parTrans" cxnId="{1C4E78A4-28F0-462C-8D12-AD2B176C9265}">
      <dgm:prSet/>
      <dgm:spPr/>
      <dgm:t>
        <a:bodyPr/>
        <a:lstStyle/>
        <a:p>
          <a:endParaRPr lang="ru-RU"/>
        </a:p>
      </dgm:t>
    </dgm:pt>
    <dgm:pt modelId="{623A3C9B-5ECB-4EAC-8477-0BAE06BECD64}" type="sibTrans" cxnId="{1C4E78A4-28F0-462C-8D12-AD2B176C9265}">
      <dgm:prSet/>
      <dgm:spPr/>
      <dgm:t>
        <a:bodyPr/>
        <a:lstStyle/>
        <a:p>
          <a:endParaRPr lang="ru-RU"/>
        </a:p>
      </dgm:t>
    </dgm:pt>
    <dgm:pt modelId="{A6CBA7BE-7994-4CA8-8AA9-23DF9BF47669}" type="pres">
      <dgm:prSet presAssocID="{459FB55D-25A5-49D9-B846-BF70698610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126A77-512E-43E0-B59E-9E78C8A88CE1}" type="pres">
      <dgm:prSet presAssocID="{6A4676C7-E45C-432A-A056-F45D4E7CD7B8}" presName="node" presStyleLbl="node1" presStyleIdx="0" presStyleCnt="4" custScaleX="171038" custScaleY="99002" custRadScaleRad="87892" custRadScaleInc="13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EB90-C31F-4C4B-9F5A-B4CE666D59A9}" type="pres">
      <dgm:prSet presAssocID="{6A4676C7-E45C-432A-A056-F45D4E7CD7B8}" presName="spNode" presStyleCnt="0"/>
      <dgm:spPr/>
    </dgm:pt>
    <dgm:pt modelId="{33B25AF9-3594-4093-8AD8-553AF03D832D}" type="pres">
      <dgm:prSet presAssocID="{623A3C9B-5ECB-4EAC-8477-0BAE06BECD6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6E9CA9A5-74DB-479A-B121-608C62C2E433}" type="pres">
      <dgm:prSet presAssocID="{3C2F0266-9FCC-46EA-9385-E41E3A70EE52}" presName="node" presStyleLbl="node1" presStyleIdx="1" presStyleCnt="4" custScaleX="201125" custScaleY="156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1C97F-6D9B-4F09-8B35-D1459581954A}" type="pres">
      <dgm:prSet presAssocID="{3C2F0266-9FCC-46EA-9385-E41E3A70EE52}" presName="spNode" presStyleCnt="0"/>
      <dgm:spPr/>
    </dgm:pt>
    <dgm:pt modelId="{FDE4EE73-53DA-44BD-A28D-0396D83CE09D}" type="pres">
      <dgm:prSet presAssocID="{51FFC0D2-EDA4-4FB7-B7BE-63BE430DBD5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CABE6FF4-3ABA-4884-B3E0-BCA2EAAFED7A}" type="pres">
      <dgm:prSet presAssocID="{A237C9EF-094F-4425-94FA-25FE9CCFF1A1}" presName="node" presStyleLbl="node1" presStyleIdx="2" presStyleCnt="4" custScaleX="324563" custScaleY="13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9042-C108-4211-825E-4C04C4287867}" type="pres">
      <dgm:prSet presAssocID="{A237C9EF-094F-4425-94FA-25FE9CCFF1A1}" presName="spNode" presStyleCnt="0"/>
      <dgm:spPr/>
    </dgm:pt>
    <dgm:pt modelId="{81F4695D-905E-409E-BFE6-BE3F6F381D63}" type="pres">
      <dgm:prSet presAssocID="{5E097ABC-0F73-4528-A670-9F8045FAF722}" presName="sibTrans" presStyleLbl="sibTrans1D1" presStyleIdx="2" presStyleCnt="4"/>
      <dgm:spPr/>
      <dgm:t>
        <a:bodyPr/>
        <a:lstStyle/>
        <a:p>
          <a:endParaRPr lang="ru-RU"/>
        </a:p>
      </dgm:t>
    </dgm:pt>
    <dgm:pt modelId="{7C81F621-F578-4D7E-A3CB-E695CFB6C960}" type="pres">
      <dgm:prSet presAssocID="{CC2A04AD-55CA-4CF0-9D92-50E3D40CD21B}" presName="node" presStyleLbl="node1" presStyleIdx="3" presStyleCnt="4" custScaleX="244619" custScaleY="156589" custRadScaleRad="120221" custRadScaleInc="-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D6BF-BF41-43F6-8961-8997BEAD7BF2}" type="pres">
      <dgm:prSet presAssocID="{CC2A04AD-55CA-4CF0-9D92-50E3D40CD21B}" presName="spNode" presStyleCnt="0"/>
      <dgm:spPr/>
    </dgm:pt>
    <dgm:pt modelId="{FB571968-324C-4BBC-A13A-71ED2B977DD2}" type="pres">
      <dgm:prSet presAssocID="{626AFCED-546B-4078-9B4B-A772F1F3CF2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A6377852-CBD6-413C-BD98-B04DD43DC0EB}" type="presOf" srcId="{623A3C9B-5ECB-4EAC-8477-0BAE06BECD64}" destId="{33B25AF9-3594-4093-8AD8-553AF03D832D}" srcOrd="0" destOrd="0" presId="urn:microsoft.com/office/officeart/2005/8/layout/cycle6"/>
    <dgm:cxn modelId="{A1DA4604-9F0B-41FE-8FFD-41CBFFB7229F}" srcId="{459FB55D-25A5-49D9-B846-BF706986100C}" destId="{A237C9EF-094F-4425-94FA-25FE9CCFF1A1}" srcOrd="2" destOrd="0" parTransId="{7F153796-815C-4FD0-9A38-B78ED9D8D4BF}" sibTransId="{5E097ABC-0F73-4528-A670-9F8045FAF722}"/>
    <dgm:cxn modelId="{D5CFD753-6037-4425-BCE3-CED33A60519A}" type="presOf" srcId="{5E097ABC-0F73-4528-A670-9F8045FAF722}" destId="{81F4695D-905E-409E-BFE6-BE3F6F381D63}" srcOrd="0" destOrd="0" presId="urn:microsoft.com/office/officeart/2005/8/layout/cycle6"/>
    <dgm:cxn modelId="{58EC2F79-BF0E-49C7-A294-0CF4EAECF956}" srcId="{459FB55D-25A5-49D9-B846-BF706986100C}" destId="{CC2A04AD-55CA-4CF0-9D92-50E3D40CD21B}" srcOrd="3" destOrd="0" parTransId="{4FDCBF58-C6F0-4F31-A73A-BCB442F44A9F}" sibTransId="{626AFCED-546B-4078-9B4B-A772F1F3CF27}"/>
    <dgm:cxn modelId="{09127DAF-9F17-4D1B-972C-97A4432F5717}" type="presOf" srcId="{3C2F0266-9FCC-46EA-9385-E41E3A70EE52}" destId="{6E9CA9A5-74DB-479A-B121-608C62C2E433}" srcOrd="0" destOrd="0" presId="urn:microsoft.com/office/officeart/2005/8/layout/cycle6"/>
    <dgm:cxn modelId="{2F3890BC-2E65-4E50-8816-318FB954C360}" type="presOf" srcId="{51FFC0D2-EDA4-4FB7-B7BE-63BE430DBD55}" destId="{FDE4EE73-53DA-44BD-A28D-0396D83CE09D}" srcOrd="0" destOrd="0" presId="urn:microsoft.com/office/officeart/2005/8/layout/cycle6"/>
    <dgm:cxn modelId="{1C4E78A4-28F0-462C-8D12-AD2B176C9265}" srcId="{459FB55D-25A5-49D9-B846-BF706986100C}" destId="{6A4676C7-E45C-432A-A056-F45D4E7CD7B8}" srcOrd="0" destOrd="0" parTransId="{489453D0-BFCD-4102-89D9-D42230CBC0B0}" sibTransId="{623A3C9B-5ECB-4EAC-8477-0BAE06BECD64}"/>
    <dgm:cxn modelId="{EDBCEBA2-F3BC-45B2-B385-EC4A93BCD908}" srcId="{459FB55D-25A5-49D9-B846-BF706986100C}" destId="{3C2F0266-9FCC-46EA-9385-E41E3A70EE52}" srcOrd="1" destOrd="0" parTransId="{33866C9C-F587-4B99-8C37-2FB50B43343D}" sibTransId="{51FFC0D2-EDA4-4FB7-B7BE-63BE430DBD55}"/>
    <dgm:cxn modelId="{4286B672-8DFC-4D88-9EC5-992E5FBDAC7A}" type="presOf" srcId="{CC2A04AD-55CA-4CF0-9D92-50E3D40CD21B}" destId="{7C81F621-F578-4D7E-A3CB-E695CFB6C960}" srcOrd="0" destOrd="0" presId="urn:microsoft.com/office/officeart/2005/8/layout/cycle6"/>
    <dgm:cxn modelId="{128FAC34-A445-41A0-B1C1-EAF1865EF2F9}" type="presOf" srcId="{459FB55D-25A5-49D9-B846-BF706986100C}" destId="{A6CBA7BE-7994-4CA8-8AA9-23DF9BF47669}" srcOrd="0" destOrd="0" presId="urn:microsoft.com/office/officeart/2005/8/layout/cycle6"/>
    <dgm:cxn modelId="{75F41EAE-47D1-4266-9929-3F02FF3980AD}" type="presOf" srcId="{6A4676C7-E45C-432A-A056-F45D4E7CD7B8}" destId="{FD126A77-512E-43E0-B59E-9E78C8A88CE1}" srcOrd="0" destOrd="0" presId="urn:microsoft.com/office/officeart/2005/8/layout/cycle6"/>
    <dgm:cxn modelId="{3C0FBB18-E2F5-43D7-BC12-C76FD8EF0E4A}" type="presOf" srcId="{A237C9EF-094F-4425-94FA-25FE9CCFF1A1}" destId="{CABE6FF4-3ABA-4884-B3E0-BCA2EAAFED7A}" srcOrd="0" destOrd="0" presId="urn:microsoft.com/office/officeart/2005/8/layout/cycle6"/>
    <dgm:cxn modelId="{54FB6248-25C8-4A68-AACF-67FBD34A8D4F}" type="presOf" srcId="{626AFCED-546B-4078-9B4B-A772F1F3CF27}" destId="{FB571968-324C-4BBC-A13A-71ED2B977DD2}" srcOrd="0" destOrd="0" presId="urn:microsoft.com/office/officeart/2005/8/layout/cycle6"/>
    <dgm:cxn modelId="{88F6A29F-7705-4B2E-8DA7-96B3832DA1C2}" type="presParOf" srcId="{A6CBA7BE-7994-4CA8-8AA9-23DF9BF47669}" destId="{FD126A77-512E-43E0-B59E-9E78C8A88CE1}" srcOrd="0" destOrd="0" presId="urn:microsoft.com/office/officeart/2005/8/layout/cycle6"/>
    <dgm:cxn modelId="{A9292B7A-83EF-4FE0-94C2-5623DAB3ADD8}" type="presParOf" srcId="{A6CBA7BE-7994-4CA8-8AA9-23DF9BF47669}" destId="{F31FEB90-C31F-4C4B-9F5A-B4CE666D59A9}" srcOrd="1" destOrd="0" presId="urn:microsoft.com/office/officeart/2005/8/layout/cycle6"/>
    <dgm:cxn modelId="{24A81BCC-84EB-4963-B9AA-60E856728F18}" type="presParOf" srcId="{A6CBA7BE-7994-4CA8-8AA9-23DF9BF47669}" destId="{33B25AF9-3594-4093-8AD8-553AF03D832D}" srcOrd="2" destOrd="0" presId="urn:microsoft.com/office/officeart/2005/8/layout/cycle6"/>
    <dgm:cxn modelId="{77B6A343-2F3F-448B-AF7D-12C55F839E13}" type="presParOf" srcId="{A6CBA7BE-7994-4CA8-8AA9-23DF9BF47669}" destId="{6E9CA9A5-74DB-479A-B121-608C62C2E433}" srcOrd="3" destOrd="0" presId="urn:microsoft.com/office/officeart/2005/8/layout/cycle6"/>
    <dgm:cxn modelId="{004CC2D9-C1D5-42EE-9058-044632081D1A}" type="presParOf" srcId="{A6CBA7BE-7994-4CA8-8AA9-23DF9BF47669}" destId="{D181C97F-6D9B-4F09-8B35-D1459581954A}" srcOrd="4" destOrd="0" presId="urn:microsoft.com/office/officeart/2005/8/layout/cycle6"/>
    <dgm:cxn modelId="{CA63567B-1D2F-4205-A3C6-3A15DF749A36}" type="presParOf" srcId="{A6CBA7BE-7994-4CA8-8AA9-23DF9BF47669}" destId="{FDE4EE73-53DA-44BD-A28D-0396D83CE09D}" srcOrd="5" destOrd="0" presId="urn:microsoft.com/office/officeart/2005/8/layout/cycle6"/>
    <dgm:cxn modelId="{3D8B672B-04E4-4F6B-8EC1-5792F7637B67}" type="presParOf" srcId="{A6CBA7BE-7994-4CA8-8AA9-23DF9BF47669}" destId="{CABE6FF4-3ABA-4884-B3E0-BCA2EAAFED7A}" srcOrd="6" destOrd="0" presId="urn:microsoft.com/office/officeart/2005/8/layout/cycle6"/>
    <dgm:cxn modelId="{B3AD03A2-AFC9-43FC-9F78-05FFD198CF5C}" type="presParOf" srcId="{A6CBA7BE-7994-4CA8-8AA9-23DF9BF47669}" destId="{FBEC9042-C108-4211-825E-4C04C4287867}" srcOrd="7" destOrd="0" presId="urn:microsoft.com/office/officeart/2005/8/layout/cycle6"/>
    <dgm:cxn modelId="{EABF1166-85E3-4BD1-ADB1-3A3A980CBC5D}" type="presParOf" srcId="{A6CBA7BE-7994-4CA8-8AA9-23DF9BF47669}" destId="{81F4695D-905E-409E-BFE6-BE3F6F381D63}" srcOrd="8" destOrd="0" presId="urn:microsoft.com/office/officeart/2005/8/layout/cycle6"/>
    <dgm:cxn modelId="{41C6098B-8239-4363-8436-0E5187A0D983}" type="presParOf" srcId="{A6CBA7BE-7994-4CA8-8AA9-23DF9BF47669}" destId="{7C81F621-F578-4D7E-A3CB-E695CFB6C960}" srcOrd="9" destOrd="0" presId="urn:microsoft.com/office/officeart/2005/8/layout/cycle6"/>
    <dgm:cxn modelId="{97039852-47DD-4C24-8F47-9C4A8511724A}" type="presParOf" srcId="{A6CBA7BE-7994-4CA8-8AA9-23DF9BF47669}" destId="{7475D6BF-BF41-43F6-8961-8997BEAD7BF2}" srcOrd="10" destOrd="0" presId="urn:microsoft.com/office/officeart/2005/8/layout/cycle6"/>
    <dgm:cxn modelId="{1C07DA5C-2663-4A82-8BBD-6DAA76A897CE}" type="presParOf" srcId="{A6CBA7BE-7994-4CA8-8AA9-23DF9BF47669}" destId="{FB571968-324C-4BBC-A13A-71ED2B977DD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DC97DB-1B6E-4B3E-9561-6A32BEC73BC4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80E2AEC-2A02-4CA9-AEB4-DB6D37F6E759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33E3A2-8EDA-432D-8B90-57236D876B38}" type="parTrans" cxnId="{7979C3C0-B2B4-4E1E-ACC9-80E3E9D73C77}">
      <dgm:prSet/>
      <dgm:spPr/>
      <dgm:t>
        <a:bodyPr/>
        <a:lstStyle/>
        <a:p>
          <a:endParaRPr lang="ru-RU"/>
        </a:p>
      </dgm:t>
    </dgm:pt>
    <dgm:pt modelId="{AC5B4FEF-FABC-4918-B97A-E743BFCF031C}" type="sibTrans" cxnId="{7979C3C0-B2B4-4E1E-ACC9-80E3E9D73C77}">
      <dgm:prSet/>
      <dgm:spPr/>
      <dgm:t>
        <a:bodyPr/>
        <a:lstStyle/>
        <a:p>
          <a:endParaRPr lang="ru-RU"/>
        </a:p>
      </dgm:t>
    </dgm:pt>
    <dgm:pt modelId="{59787729-7E6F-428B-8793-BD9DC5D7AA1C}">
      <dgm:prSet custT="1"/>
      <dgm:spPr/>
      <dgm:t>
        <a:bodyPr/>
        <a:lstStyle/>
        <a:p>
          <a:pPr rtl="0"/>
          <a:r>
            <a:rPr lang="ru-RU" sz="2400" b="0" i="1" u="none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  <a:endParaRPr lang="ru-RU" sz="2400" b="0" i="1" u="none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C44C4EA-6A3E-4502-A54A-74E41301F3AF}" type="parTrans" cxnId="{443F4BCB-B51D-4B69-A290-F4223983A6C4}">
      <dgm:prSet/>
      <dgm:spPr/>
      <dgm:t>
        <a:bodyPr/>
        <a:lstStyle/>
        <a:p>
          <a:endParaRPr lang="ru-RU"/>
        </a:p>
      </dgm:t>
    </dgm:pt>
    <dgm:pt modelId="{D2170200-88AE-4D9D-A281-1AF5E33F87F4}" type="sibTrans" cxnId="{443F4BCB-B51D-4B69-A290-F4223983A6C4}">
      <dgm:prSet/>
      <dgm:spPr/>
      <dgm:t>
        <a:bodyPr/>
        <a:lstStyle/>
        <a:p>
          <a:endParaRPr lang="ru-RU"/>
        </a:p>
      </dgm:t>
    </dgm:pt>
    <dgm:pt modelId="{B735BE2D-16A1-4272-B90B-E7A0E4DB0064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семей, имеющих детей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FCC730-CC16-46BC-972C-27EBC3BF3745}" type="parTrans" cxnId="{6E3D0D2F-96FC-405F-8391-165C06AE97CD}">
      <dgm:prSet/>
      <dgm:spPr/>
      <dgm:t>
        <a:bodyPr/>
        <a:lstStyle/>
        <a:p>
          <a:endParaRPr lang="ru-RU"/>
        </a:p>
      </dgm:t>
    </dgm:pt>
    <dgm:pt modelId="{B8531701-9D1F-4D65-A3BB-440DC2363F6A}" type="sibTrans" cxnId="{6E3D0D2F-96FC-405F-8391-165C06AE97CD}">
      <dgm:prSet/>
      <dgm:spPr/>
      <dgm:t>
        <a:bodyPr/>
        <a:lstStyle/>
        <a:p>
          <a:endParaRPr lang="ru-RU"/>
        </a:p>
      </dgm:t>
    </dgm:pt>
    <dgm:pt modelId="{72FE2588-DC01-499A-84AA-BA44665A43B3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71CAA5-2FD5-4D9F-91FC-4420A9305FB5}" type="parTrans" cxnId="{A0806F48-CB9D-40E7-A4F9-C278C29A82F6}">
      <dgm:prSet/>
      <dgm:spPr/>
      <dgm:t>
        <a:bodyPr/>
        <a:lstStyle/>
        <a:p>
          <a:endParaRPr lang="ru-RU"/>
        </a:p>
      </dgm:t>
    </dgm:pt>
    <dgm:pt modelId="{86CCD299-EFD4-4D6D-8D60-D6B3E826E5DF}" type="sibTrans" cxnId="{A0806F48-CB9D-40E7-A4F9-C278C29A82F6}">
      <dgm:prSet/>
      <dgm:spPr/>
      <dgm:t>
        <a:bodyPr/>
        <a:lstStyle/>
        <a:p>
          <a:endParaRPr lang="ru-RU"/>
        </a:p>
      </dgm:t>
    </dgm:pt>
    <dgm:pt modelId="{FE489B69-28BB-45ED-B067-E1970B1C3CC5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3D5F9E-67E7-4BC3-9C69-30BB3DD136D9}" type="parTrans" cxnId="{7D2D3849-B6D7-4253-AA03-5E57DD58D6ED}">
      <dgm:prSet/>
      <dgm:spPr/>
      <dgm:t>
        <a:bodyPr/>
        <a:lstStyle/>
        <a:p>
          <a:endParaRPr lang="ru-RU"/>
        </a:p>
      </dgm:t>
    </dgm:pt>
    <dgm:pt modelId="{139C1486-D2B0-4905-8E3E-7FAA6E7BF3F9}" type="sibTrans" cxnId="{7D2D3849-B6D7-4253-AA03-5E57DD58D6ED}">
      <dgm:prSet/>
      <dgm:spPr/>
      <dgm:t>
        <a:bodyPr/>
        <a:lstStyle/>
        <a:p>
          <a:endParaRPr lang="ru-RU"/>
        </a:p>
      </dgm:t>
    </dgm:pt>
    <dgm:pt modelId="{D98DC912-2FE9-4DF7-B680-DC2C710212B4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Молодые профессионалы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C97866-391E-4210-B468-E8CE9FB3917D}" type="parTrans" cxnId="{9FDF72FF-2429-498A-80B7-FBD0AF5A5963}">
      <dgm:prSet/>
      <dgm:spPr/>
      <dgm:t>
        <a:bodyPr/>
        <a:lstStyle/>
        <a:p>
          <a:endParaRPr lang="ru-RU"/>
        </a:p>
      </dgm:t>
    </dgm:pt>
    <dgm:pt modelId="{4497CD2C-3AE5-47C0-9DFF-4DD53C60D06B}" type="sibTrans" cxnId="{9FDF72FF-2429-498A-80B7-FBD0AF5A5963}">
      <dgm:prSet/>
      <dgm:spPr/>
      <dgm:t>
        <a:bodyPr/>
        <a:lstStyle/>
        <a:p>
          <a:endParaRPr lang="ru-RU"/>
        </a:p>
      </dgm:t>
    </dgm:pt>
    <dgm:pt modelId="{9906953B-9285-4021-ABE9-05E5A2E45EE7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883DC5-F820-4738-A908-2A6559A58AC9}" type="parTrans" cxnId="{83D6AA7D-7C80-4CE0-AF6F-50516338285D}">
      <dgm:prSet/>
      <dgm:spPr/>
      <dgm:t>
        <a:bodyPr/>
        <a:lstStyle/>
        <a:p>
          <a:endParaRPr lang="ru-RU"/>
        </a:p>
      </dgm:t>
    </dgm:pt>
    <dgm:pt modelId="{7B47E03F-4A42-43D6-9F97-04BCA7C23B45}" type="sibTrans" cxnId="{83D6AA7D-7C80-4CE0-AF6F-50516338285D}">
      <dgm:prSet/>
      <dgm:spPr/>
      <dgm:t>
        <a:bodyPr/>
        <a:lstStyle/>
        <a:p>
          <a:endParaRPr lang="ru-RU"/>
        </a:p>
      </dgm:t>
    </dgm:pt>
    <dgm:pt modelId="{584CAC29-B479-4177-B3F3-90BE2B8EA4BD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35C278-8923-42E9-85EF-F5654D2339C5}" type="parTrans" cxnId="{ABDF00F3-E2AD-4AD3-A77D-985161142638}">
      <dgm:prSet/>
      <dgm:spPr/>
      <dgm:t>
        <a:bodyPr/>
        <a:lstStyle/>
        <a:p>
          <a:endParaRPr lang="ru-RU"/>
        </a:p>
      </dgm:t>
    </dgm:pt>
    <dgm:pt modelId="{AF7D180D-DC07-4CB7-A20C-9B257F161A0C}" type="sibTrans" cxnId="{ABDF00F3-E2AD-4AD3-A77D-985161142638}">
      <dgm:prSet/>
      <dgm:spPr/>
      <dgm:t>
        <a:bodyPr/>
        <a:lstStyle/>
        <a:p>
          <a:endParaRPr lang="ru-RU"/>
        </a:p>
      </dgm:t>
    </dgm:pt>
    <dgm:pt modelId="{A7B100C1-90AF-4AA1-94F2-31B2B11A8325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Экспорт образования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ADEB56-3F41-42AE-BF15-58E224EA6FEB}" type="parTrans" cxnId="{EECAF58C-DA45-4E9E-AE49-EF534D32AB8A}">
      <dgm:prSet/>
      <dgm:spPr/>
      <dgm:t>
        <a:bodyPr/>
        <a:lstStyle/>
        <a:p>
          <a:endParaRPr lang="ru-RU"/>
        </a:p>
      </dgm:t>
    </dgm:pt>
    <dgm:pt modelId="{54BC4B51-A0A1-4D2D-8057-711EFD1F6227}" type="sibTrans" cxnId="{EECAF58C-DA45-4E9E-AE49-EF534D32AB8A}">
      <dgm:prSet/>
      <dgm:spPr/>
      <dgm:t>
        <a:bodyPr/>
        <a:lstStyle/>
        <a:p>
          <a:endParaRPr lang="ru-RU"/>
        </a:p>
      </dgm:t>
    </dgm:pt>
    <dgm:pt modelId="{B7B20856-1D43-4AED-85FA-2551915E62C1}">
      <dgm:prSet custT="1"/>
      <dgm:spPr/>
      <dgm:t>
        <a:bodyPr/>
        <a:lstStyle/>
        <a:p>
          <a:pPr rtl="0"/>
          <a:r>
            <a:rPr lang="ru-RU" sz="2400" b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лифты для каждого</a:t>
          </a:r>
          <a:endParaRPr lang="ru-RU" sz="2400" b="0" u="none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4C422A-D4BA-42CD-8120-A600902993B7}" type="parTrans" cxnId="{DFFC496F-1F6F-4C74-8F8A-16E37EA1E019}">
      <dgm:prSet/>
      <dgm:spPr/>
      <dgm:t>
        <a:bodyPr/>
        <a:lstStyle/>
        <a:p>
          <a:endParaRPr lang="ru-RU"/>
        </a:p>
      </dgm:t>
    </dgm:pt>
    <dgm:pt modelId="{945E44A6-E703-49BF-8300-05873B191DA6}" type="sibTrans" cxnId="{DFFC496F-1F6F-4C74-8F8A-16E37EA1E019}">
      <dgm:prSet/>
      <dgm:spPr/>
      <dgm:t>
        <a:bodyPr/>
        <a:lstStyle/>
        <a:p>
          <a:endParaRPr lang="ru-RU"/>
        </a:p>
      </dgm:t>
    </dgm:pt>
    <dgm:pt modelId="{E420E6BA-4C77-4E1F-AB45-D83BE8F03CA4}" type="pres">
      <dgm:prSet presAssocID="{68DC97DB-1B6E-4B3E-9561-6A32BEC73BC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53353-6E07-4ECF-957B-BC781DB24703}" type="pres">
      <dgm:prSet presAssocID="{680E2AEC-2A02-4CA9-AEB4-DB6D37F6E759}" presName="composite" presStyleCnt="0"/>
      <dgm:spPr/>
    </dgm:pt>
    <dgm:pt modelId="{DDBAF2B6-FC06-4614-9EAE-45C336D41C64}" type="pres">
      <dgm:prSet presAssocID="{680E2AEC-2A02-4CA9-AEB4-DB6D37F6E759}" presName="imgShp" presStyleLbl="fgImgPlace1" presStyleIdx="0" presStyleCnt="10"/>
      <dgm:spPr/>
    </dgm:pt>
    <dgm:pt modelId="{8287E0E5-710E-4E47-8E04-7331E1FFE727}" type="pres">
      <dgm:prSet presAssocID="{680E2AEC-2A02-4CA9-AEB4-DB6D37F6E759}" presName="txShp" presStyleLbl="node1" presStyleIdx="0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172A8-6E01-4338-A22C-E8E26DA33531}" type="pres">
      <dgm:prSet presAssocID="{AC5B4FEF-FABC-4918-B97A-E743BFCF031C}" presName="spacing" presStyleCnt="0"/>
      <dgm:spPr/>
    </dgm:pt>
    <dgm:pt modelId="{E4801CB1-83D9-4D45-90B6-A802D496DB95}" type="pres">
      <dgm:prSet presAssocID="{59787729-7E6F-428B-8793-BD9DC5D7AA1C}" presName="composite" presStyleCnt="0"/>
      <dgm:spPr/>
    </dgm:pt>
    <dgm:pt modelId="{64CA6A50-62D1-41BD-AA2D-87E2C1C7E846}" type="pres">
      <dgm:prSet presAssocID="{59787729-7E6F-428B-8793-BD9DC5D7AA1C}" presName="imgShp" presStyleLbl="fgImgPlace1" presStyleIdx="1" presStyleCnt="10"/>
      <dgm:spPr/>
    </dgm:pt>
    <dgm:pt modelId="{88BCEC41-2837-4B7D-98E9-BF9A35AC9F91}" type="pres">
      <dgm:prSet presAssocID="{59787729-7E6F-428B-8793-BD9DC5D7AA1C}" presName="txShp" presStyleLbl="node1" presStyleIdx="1" presStyleCnt="10" custScaleX="12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9D5EB-0126-4312-9537-BAA5820F519D}" type="pres">
      <dgm:prSet presAssocID="{D2170200-88AE-4D9D-A281-1AF5E33F87F4}" presName="spacing" presStyleCnt="0"/>
      <dgm:spPr/>
    </dgm:pt>
    <dgm:pt modelId="{C7A588D2-8E69-45E0-904C-E5F5CAFFE7B8}" type="pres">
      <dgm:prSet presAssocID="{B735BE2D-16A1-4272-B90B-E7A0E4DB0064}" presName="composite" presStyleCnt="0"/>
      <dgm:spPr/>
    </dgm:pt>
    <dgm:pt modelId="{BA29CD1A-A3EC-407C-AA22-9CFD48901446}" type="pres">
      <dgm:prSet presAssocID="{B735BE2D-16A1-4272-B90B-E7A0E4DB0064}" presName="imgShp" presStyleLbl="fgImgPlace1" presStyleIdx="2" presStyleCnt="10"/>
      <dgm:spPr/>
    </dgm:pt>
    <dgm:pt modelId="{3A3F08FA-E2F2-46C8-976C-3673413FE70B}" type="pres">
      <dgm:prSet presAssocID="{B735BE2D-16A1-4272-B90B-E7A0E4DB0064}" presName="txShp" presStyleLbl="node1" presStyleIdx="2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22A50-0420-4212-A001-DFE7A095EDB8}" type="pres">
      <dgm:prSet presAssocID="{B8531701-9D1F-4D65-A3BB-440DC2363F6A}" presName="spacing" presStyleCnt="0"/>
      <dgm:spPr/>
    </dgm:pt>
    <dgm:pt modelId="{B4D7DFF4-331C-4AF9-AFA8-3033FB3265CC}" type="pres">
      <dgm:prSet presAssocID="{72FE2588-DC01-499A-84AA-BA44665A43B3}" presName="composite" presStyleCnt="0"/>
      <dgm:spPr/>
    </dgm:pt>
    <dgm:pt modelId="{060D33A5-04BD-4467-A27C-DBCBDBA033CF}" type="pres">
      <dgm:prSet presAssocID="{72FE2588-DC01-499A-84AA-BA44665A43B3}" presName="imgShp" presStyleLbl="fgImgPlace1" presStyleIdx="3" presStyleCnt="10"/>
      <dgm:spPr/>
    </dgm:pt>
    <dgm:pt modelId="{0121BCBF-FBE8-40A4-9482-EBFD6B8ADEEC}" type="pres">
      <dgm:prSet presAssocID="{72FE2588-DC01-499A-84AA-BA44665A43B3}" presName="txShp" presStyleLbl="node1" presStyleIdx="3" presStyleCnt="10" custScaleX="12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C0FFA-738C-474A-B6AA-EDD05508F199}" type="pres">
      <dgm:prSet presAssocID="{86CCD299-EFD4-4D6D-8D60-D6B3E826E5DF}" presName="spacing" presStyleCnt="0"/>
      <dgm:spPr/>
    </dgm:pt>
    <dgm:pt modelId="{06871764-B2D7-48EF-BC9F-B6D03ADEECB2}" type="pres">
      <dgm:prSet presAssocID="{FE489B69-28BB-45ED-B067-E1970B1C3CC5}" presName="composite" presStyleCnt="0"/>
      <dgm:spPr/>
    </dgm:pt>
    <dgm:pt modelId="{16376ED7-997F-4B33-94FA-DABF8AAF1009}" type="pres">
      <dgm:prSet presAssocID="{FE489B69-28BB-45ED-B067-E1970B1C3CC5}" presName="imgShp" presStyleLbl="fgImgPlace1" presStyleIdx="4" presStyleCnt="10"/>
      <dgm:spPr/>
    </dgm:pt>
    <dgm:pt modelId="{89F5F3B4-94A4-4096-904B-90C557E715B8}" type="pres">
      <dgm:prSet presAssocID="{FE489B69-28BB-45ED-B067-E1970B1C3CC5}" presName="txShp" presStyleLbl="node1" presStyleIdx="4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1F850-30E0-42D9-A884-A17B03849AE9}" type="pres">
      <dgm:prSet presAssocID="{139C1486-D2B0-4905-8E3E-7FAA6E7BF3F9}" presName="spacing" presStyleCnt="0"/>
      <dgm:spPr/>
    </dgm:pt>
    <dgm:pt modelId="{6113BD9F-C67C-4730-BCAA-38AE237D5418}" type="pres">
      <dgm:prSet presAssocID="{D98DC912-2FE9-4DF7-B680-DC2C710212B4}" presName="composite" presStyleCnt="0"/>
      <dgm:spPr/>
    </dgm:pt>
    <dgm:pt modelId="{14A98B46-C97D-4EF5-B970-834806289F0C}" type="pres">
      <dgm:prSet presAssocID="{D98DC912-2FE9-4DF7-B680-DC2C710212B4}" presName="imgShp" presStyleLbl="fgImgPlace1" presStyleIdx="5" presStyleCnt="10"/>
      <dgm:spPr/>
    </dgm:pt>
    <dgm:pt modelId="{611396A3-33C1-4557-BA76-28951588061B}" type="pres">
      <dgm:prSet presAssocID="{D98DC912-2FE9-4DF7-B680-DC2C710212B4}" presName="txShp" presStyleLbl="node1" presStyleIdx="5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6EC59-2245-422B-B810-29446A7CF140}" type="pres">
      <dgm:prSet presAssocID="{4497CD2C-3AE5-47C0-9DFF-4DD53C60D06B}" presName="spacing" presStyleCnt="0"/>
      <dgm:spPr/>
    </dgm:pt>
    <dgm:pt modelId="{982DE812-7D34-452E-ACB8-8CDFBECAF857}" type="pres">
      <dgm:prSet presAssocID="{9906953B-9285-4021-ABE9-05E5A2E45EE7}" presName="composite" presStyleCnt="0"/>
      <dgm:spPr/>
    </dgm:pt>
    <dgm:pt modelId="{AF9B26D7-B6AE-4D15-A6D7-EDF6D77B863B}" type="pres">
      <dgm:prSet presAssocID="{9906953B-9285-4021-ABE9-05E5A2E45EE7}" presName="imgShp" presStyleLbl="fgImgPlace1" presStyleIdx="6" presStyleCnt="10"/>
      <dgm:spPr/>
    </dgm:pt>
    <dgm:pt modelId="{024F7BC9-6BAC-463A-A0DD-1F069E782181}" type="pres">
      <dgm:prSet presAssocID="{9906953B-9285-4021-ABE9-05E5A2E45EE7}" presName="txShp" presStyleLbl="node1" presStyleIdx="6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30F1-361C-4B00-9308-4151692656F6}" type="pres">
      <dgm:prSet presAssocID="{7B47E03F-4A42-43D6-9F97-04BCA7C23B45}" presName="spacing" presStyleCnt="0"/>
      <dgm:spPr/>
    </dgm:pt>
    <dgm:pt modelId="{661D3036-58EE-470D-9AF0-CC0266CFE768}" type="pres">
      <dgm:prSet presAssocID="{584CAC29-B479-4177-B3F3-90BE2B8EA4BD}" presName="composite" presStyleCnt="0"/>
      <dgm:spPr/>
    </dgm:pt>
    <dgm:pt modelId="{AB6A9B2C-EB81-4D8B-9F0E-1772EF46CD64}" type="pres">
      <dgm:prSet presAssocID="{584CAC29-B479-4177-B3F3-90BE2B8EA4BD}" presName="imgShp" presStyleLbl="fgImgPlace1" presStyleIdx="7" presStyleCnt="10"/>
      <dgm:spPr/>
    </dgm:pt>
    <dgm:pt modelId="{10E6C003-01B5-40CD-ABBB-315378459F75}" type="pres">
      <dgm:prSet presAssocID="{584CAC29-B479-4177-B3F3-90BE2B8EA4BD}" presName="txShp" presStyleLbl="node1" presStyleIdx="7" presStyleCnt="10" custScaleX="12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CADCE-EA6E-479E-A0E2-B13F186779DB}" type="pres">
      <dgm:prSet presAssocID="{AF7D180D-DC07-4CB7-A20C-9B257F161A0C}" presName="spacing" presStyleCnt="0"/>
      <dgm:spPr/>
    </dgm:pt>
    <dgm:pt modelId="{474090BA-A87C-4CFC-9600-D1276B8D7D27}" type="pres">
      <dgm:prSet presAssocID="{A7B100C1-90AF-4AA1-94F2-31B2B11A8325}" presName="composite" presStyleCnt="0"/>
      <dgm:spPr/>
    </dgm:pt>
    <dgm:pt modelId="{2099A5D8-CDCD-4964-A841-795CE8454072}" type="pres">
      <dgm:prSet presAssocID="{A7B100C1-90AF-4AA1-94F2-31B2B11A8325}" presName="imgShp" presStyleLbl="fgImgPlace1" presStyleIdx="8" presStyleCnt="10"/>
      <dgm:spPr/>
    </dgm:pt>
    <dgm:pt modelId="{D8139595-9C7C-41BF-BADF-2F88394819CA}" type="pres">
      <dgm:prSet presAssocID="{A7B100C1-90AF-4AA1-94F2-31B2B11A8325}" presName="txShp" presStyleLbl="node1" presStyleIdx="8" presStyleCnt="10" custScaleX="124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137B3-304D-4288-A148-A0AAE35C5DC9}" type="pres">
      <dgm:prSet presAssocID="{54BC4B51-A0A1-4D2D-8057-711EFD1F6227}" presName="spacing" presStyleCnt="0"/>
      <dgm:spPr/>
    </dgm:pt>
    <dgm:pt modelId="{77B44A56-46D5-4FF1-AF62-C0EECDEB3D29}" type="pres">
      <dgm:prSet presAssocID="{B7B20856-1D43-4AED-85FA-2551915E62C1}" presName="composite" presStyleCnt="0"/>
      <dgm:spPr/>
    </dgm:pt>
    <dgm:pt modelId="{9D01072B-BC86-405B-A20D-B6F722D4FF14}" type="pres">
      <dgm:prSet presAssocID="{B7B20856-1D43-4AED-85FA-2551915E62C1}" presName="imgShp" presStyleLbl="fgImgPlace1" presStyleIdx="9" presStyleCnt="10"/>
      <dgm:spPr/>
    </dgm:pt>
    <dgm:pt modelId="{6352BAD6-A4CA-4465-9C7F-732717EA82C5}" type="pres">
      <dgm:prSet presAssocID="{B7B20856-1D43-4AED-85FA-2551915E62C1}" presName="txShp" presStyleLbl="node1" presStyleIdx="9" presStyleCnt="10" custScaleX="12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3B0E7A-C12A-4ADB-BB1E-BAA72140783A}" type="presOf" srcId="{72FE2588-DC01-499A-84AA-BA44665A43B3}" destId="{0121BCBF-FBE8-40A4-9482-EBFD6B8ADEEC}" srcOrd="0" destOrd="0" presId="urn:microsoft.com/office/officeart/2005/8/layout/vList3"/>
    <dgm:cxn modelId="{F51B051E-2EB1-4493-87CD-28E46B5DEA44}" type="presOf" srcId="{584CAC29-B479-4177-B3F3-90BE2B8EA4BD}" destId="{10E6C003-01B5-40CD-ABBB-315378459F75}" srcOrd="0" destOrd="0" presId="urn:microsoft.com/office/officeart/2005/8/layout/vList3"/>
    <dgm:cxn modelId="{7A317306-4EFE-4C20-9589-258CF8C36C3A}" type="presOf" srcId="{B7B20856-1D43-4AED-85FA-2551915E62C1}" destId="{6352BAD6-A4CA-4465-9C7F-732717EA82C5}" srcOrd="0" destOrd="0" presId="urn:microsoft.com/office/officeart/2005/8/layout/vList3"/>
    <dgm:cxn modelId="{A0806F48-CB9D-40E7-A4F9-C278C29A82F6}" srcId="{68DC97DB-1B6E-4B3E-9561-6A32BEC73BC4}" destId="{72FE2588-DC01-499A-84AA-BA44665A43B3}" srcOrd="3" destOrd="0" parTransId="{D371CAA5-2FD5-4D9F-91FC-4420A9305FB5}" sibTransId="{86CCD299-EFD4-4D6D-8D60-D6B3E826E5DF}"/>
    <dgm:cxn modelId="{6DB652D2-9932-4DE7-9464-B875B3DE2225}" type="presOf" srcId="{68DC97DB-1B6E-4B3E-9561-6A32BEC73BC4}" destId="{E420E6BA-4C77-4E1F-AB45-D83BE8F03CA4}" srcOrd="0" destOrd="0" presId="urn:microsoft.com/office/officeart/2005/8/layout/vList3"/>
    <dgm:cxn modelId="{6E3D0D2F-96FC-405F-8391-165C06AE97CD}" srcId="{68DC97DB-1B6E-4B3E-9561-6A32BEC73BC4}" destId="{B735BE2D-16A1-4272-B90B-E7A0E4DB0064}" srcOrd="2" destOrd="0" parTransId="{F4FCC730-CC16-46BC-972C-27EBC3BF3745}" sibTransId="{B8531701-9D1F-4D65-A3BB-440DC2363F6A}"/>
    <dgm:cxn modelId="{887DE1A2-CE7A-426A-B386-77C6779DAB76}" type="presOf" srcId="{A7B100C1-90AF-4AA1-94F2-31B2B11A8325}" destId="{D8139595-9C7C-41BF-BADF-2F88394819CA}" srcOrd="0" destOrd="0" presId="urn:microsoft.com/office/officeart/2005/8/layout/vList3"/>
    <dgm:cxn modelId="{EECAF58C-DA45-4E9E-AE49-EF534D32AB8A}" srcId="{68DC97DB-1B6E-4B3E-9561-6A32BEC73BC4}" destId="{A7B100C1-90AF-4AA1-94F2-31B2B11A8325}" srcOrd="8" destOrd="0" parTransId="{27ADEB56-3F41-42AE-BF15-58E224EA6FEB}" sibTransId="{54BC4B51-A0A1-4D2D-8057-711EFD1F6227}"/>
    <dgm:cxn modelId="{C671B8D4-4297-4089-A0F8-67A4E7E6EAF9}" type="presOf" srcId="{680E2AEC-2A02-4CA9-AEB4-DB6D37F6E759}" destId="{8287E0E5-710E-4E47-8E04-7331E1FFE727}" srcOrd="0" destOrd="0" presId="urn:microsoft.com/office/officeart/2005/8/layout/vList3"/>
    <dgm:cxn modelId="{17492E42-9D32-437E-84DB-87EE08331A1C}" type="presOf" srcId="{B735BE2D-16A1-4272-B90B-E7A0E4DB0064}" destId="{3A3F08FA-E2F2-46C8-976C-3673413FE70B}" srcOrd="0" destOrd="0" presId="urn:microsoft.com/office/officeart/2005/8/layout/vList3"/>
    <dgm:cxn modelId="{984BD3D1-715E-4B54-B5EC-F3E0A8F6CAA9}" type="presOf" srcId="{59787729-7E6F-428B-8793-BD9DC5D7AA1C}" destId="{88BCEC41-2837-4B7D-98E9-BF9A35AC9F91}" srcOrd="0" destOrd="0" presId="urn:microsoft.com/office/officeart/2005/8/layout/vList3"/>
    <dgm:cxn modelId="{83D6AA7D-7C80-4CE0-AF6F-50516338285D}" srcId="{68DC97DB-1B6E-4B3E-9561-6A32BEC73BC4}" destId="{9906953B-9285-4021-ABE9-05E5A2E45EE7}" srcOrd="6" destOrd="0" parTransId="{F3883DC5-F820-4738-A908-2A6559A58AC9}" sibTransId="{7B47E03F-4A42-43D6-9F97-04BCA7C23B45}"/>
    <dgm:cxn modelId="{DFFC496F-1F6F-4C74-8F8A-16E37EA1E019}" srcId="{68DC97DB-1B6E-4B3E-9561-6A32BEC73BC4}" destId="{B7B20856-1D43-4AED-85FA-2551915E62C1}" srcOrd="9" destOrd="0" parTransId="{DF4C422A-D4BA-42CD-8120-A600902993B7}" sibTransId="{945E44A6-E703-49BF-8300-05873B191DA6}"/>
    <dgm:cxn modelId="{05505FB1-3AF1-4689-A71B-054633813437}" type="presOf" srcId="{D98DC912-2FE9-4DF7-B680-DC2C710212B4}" destId="{611396A3-33C1-4557-BA76-28951588061B}" srcOrd="0" destOrd="0" presId="urn:microsoft.com/office/officeart/2005/8/layout/vList3"/>
    <dgm:cxn modelId="{7B48FDD6-701D-4740-92E5-A2F2964679EA}" type="presOf" srcId="{FE489B69-28BB-45ED-B067-E1970B1C3CC5}" destId="{89F5F3B4-94A4-4096-904B-90C557E715B8}" srcOrd="0" destOrd="0" presId="urn:microsoft.com/office/officeart/2005/8/layout/vList3"/>
    <dgm:cxn modelId="{9FDF72FF-2429-498A-80B7-FBD0AF5A5963}" srcId="{68DC97DB-1B6E-4B3E-9561-6A32BEC73BC4}" destId="{D98DC912-2FE9-4DF7-B680-DC2C710212B4}" srcOrd="5" destOrd="0" parTransId="{3CC97866-391E-4210-B468-E8CE9FB3917D}" sibTransId="{4497CD2C-3AE5-47C0-9DFF-4DD53C60D06B}"/>
    <dgm:cxn modelId="{7979C3C0-B2B4-4E1E-ACC9-80E3E9D73C77}" srcId="{68DC97DB-1B6E-4B3E-9561-6A32BEC73BC4}" destId="{680E2AEC-2A02-4CA9-AEB4-DB6D37F6E759}" srcOrd="0" destOrd="0" parTransId="{E133E3A2-8EDA-432D-8B90-57236D876B38}" sibTransId="{AC5B4FEF-FABC-4918-B97A-E743BFCF031C}"/>
    <dgm:cxn modelId="{443F4BCB-B51D-4B69-A290-F4223983A6C4}" srcId="{68DC97DB-1B6E-4B3E-9561-6A32BEC73BC4}" destId="{59787729-7E6F-428B-8793-BD9DC5D7AA1C}" srcOrd="1" destOrd="0" parTransId="{3C44C4EA-6A3E-4502-A54A-74E41301F3AF}" sibTransId="{D2170200-88AE-4D9D-A281-1AF5E33F87F4}"/>
    <dgm:cxn modelId="{7D2D3849-B6D7-4253-AA03-5E57DD58D6ED}" srcId="{68DC97DB-1B6E-4B3E-9561-6A32BEC73BC4}" destId="{FE489B69-28BB-45ED-B067-E1970B1C3CC5}" srcOrd="4" destOrd="0" parTransId="{4B3D5F9E-67E7-4BC3-9C69-30BB3DD136D9}" sibTransId="{139C1486-D2B0-4905-8E3E-7FAA6E7BF3F9}"/>
    <dgm:cxn modelId="{ABDF00F3-E2AD-4AD3-A77D-985161142638}" srcId="{68DC97DB-1B6E-4B3E-9561-6A32BEC73BC4}" destId="{584CAC29-B479-4177-B3F3-90BE2B8EA4BD}" srcOrd="7" destOrd="0" parTransId="{F435C278-8923-42E9-85EF-F5654D2339C5}" sibTransId="{AF7D180D-DC07-4CB7-A20C-9B257F161A0C}"/>
    <dgm:cxn modelId="{50D677FE-8DCF-4C58-A1FF-34CBDDEB27FD}" type="presOf" srcId="{9906953B-9285-4021-ABE9-05E5A2E45EE7}" destId="{024F7BC9-6BAC-463A-A0DD-1F069E782181}" srcOrd="0" destOrd="0" presId="urn:microsoft.com/office/officeart/2005/8/layout/vList3"/>
    <dgm:cxn modelId="{DE041819-FE60-460B-B305-957F874121F4}" type="presParOf" srcId="{E420E6BA-4C77-4E1F-AB45-D83BE8F03CA4}" destId="{2C453353-6E07-4ECF-957B-BC781DB24703}" srcOrd="0" destOrd="0" presId="urn:microsoft.com/office/officeart/2005/8/layout/vList3"/>
    <dgm:cxn modelId="{0ACF4123-F192-440F-9D69-982CE56FCC6D}" type="presParOf" srcId="{2C453353-6E07-4ECF-957B-BC781DB24703}" destId="{DDBAF2B6-FC06-4614-9EAE-45C336D41C64}" srcOrd="0" destOrd="0" presId="urn:microsoft.com/office/officeart/2005/8/layout/vList3"/>
    <dgm:cxn modelId="{25417A34-2596-4818-AAB5-1E65E6F53EE2}" type="presParOf" srcId="{2C453353-6E07-4ECF-957B-BC781DB24703}" destId="{8287E0E5-710E-4E47-8E04-7331E1FFE727}" srcOrd="1" destOrd="0" presId="urn:microsoft.com/office/officeart/2005/8/layout/vList3"/>
    <dgm:cxn modelId="{289F4DDF-81A1-4828-8138-C89ED6D847CD}" type="presParOf" srcId="{E420E6BA-4C77-4E1F-AB45-D83BE8F03CA4}" destId="{5A0172A8-6E01-4338-A22C-E8E26DA33531}" srcOrd="1" destOrd="0" presId="urn:microsoft.com/office/officeart/2005/8/layout/vList3"/>
    <dgm:cxn modelId="{4DCA137B-937F-40B7-98EF-8BAF43EA14EC}" type="presParOf" srcId="{E420E6BA-4C77-4E1F-AB45-D83BE8F03CA4}" destId="{E4801CB1-83D9-4D45-90B6-A802D496DB95}" srcOrd="2" destOrd="0" presId="urn:microsoft.com/office/officeart/2005/8/layout/vList3"/>
    <dgm:cxn modelId="{181E6AF8-7067-49D9-808B-212F6E8D12B3}" type="presParOf" srcId="{E4801CB1-83D9-4D45-90B6-A802D496DB95}" destId="{64CA6A50-62D1-41BD-AA2D-87E2C1C7E846}" srcOrd="0" destOrd="0" presId="urn:microsoft.com/office/officeart/2005/8/layout/vList3"/>
    <dgm:cxn modelId="{AA0BDA12-B72B-4637-8183-F7BC4C48F93F}" type="presParOf" srcId="{E4801CB1-83D9-4D45-90B6-A802D496DB95}" destId="{88BCEC41-2837-4B7D-98E9-BF9A35AC9F91}" srcOrd="1" destOrd="0" presId="urn:microsoft.com/office/officeart/2005/8/layout/vList3"/>
    <dgm:cxn modelId="{4C3C7520-BBCE-49AB-BC40-65B94FF63086}" type="presParOf" srcId="{E420E6BA-4C77-4E1F-AB45-D83BE8F03CA4}" destId="{D209D5EB-0126-4312-9537-BAA5820F519D}" srcOrd="3" destOrd="0" presId="urn:microsoft.com/office/officeart/2005/8/layout/vList3"/>
    <dgm:cxn modelId="{A50CC157-6AEE-4612-86A5-AEE0389358E7}" type="presParOf" srcId="{E420E6BA-4C77-4E1F-AB45-D83BE8F03CA4}" destId="{C7A588D2-8E69-45E0-904C-E5F5CAFFE7B8}" srcOrd="4" destOrd="0" presId="urn:microsoft.com/office/officeart/2005/8/layout/vList3"/>
    <dgm:cxn modelId="{A620223F-099D-47AB-9F06-251DAAFC5698}" type="presParOf" srcId="{C7A588D2-8E69-45E0-904C-E5F5CAFFE7B8}" destId="{BA29CD1A-A3EC-407C-AA22-9CFD48901446}" srcOrd="0" destOrd="0" presId="urn:microsoft.com/office/officeart/2005/8/layout/vList3"/>
    <dgm:cxn modelId="{E7C9FE37-E6BB-44CF-9937-54D17FD5792D}" type="presParOf" srcId="{C7A588D2-8E69-45E0-904C-E5F5CAFFE7B8}" destId="{3A3F08FA-E2F2-46C8-976C-3673413FE70B}" srcOrd="1" destOrd="0" presId="urn:microsoft.com/office/officeart/2005/8/layout/vList3"/>
    <dgm:cxn modelId="{FA6A1ED6-139A-419E-88CC-6CEF98A1E214}" type="presParOf" srcId="{E420E6BA-4C77-4E1F-AB45-D83BE8F03CA4}" destId="{34B22A50-0420-4212-A001-DFE7A095EDB8}" srcOrd="5" destOrd="0" presId="urn:microsoft.com/office/officeart/2005/8/layout/vList3"/>
    <dgm:cxn modelId="{FB923394-D76E-4408-BA50-E8D8E242AB34}" type="presParOf" srcId="{E420E6BA-4C77-4E1F-AB45-D83BE8F03CA4}" destId="{B4D7DFF4-331C-4AF9-AFA8-3033FB3265CC}" srcOrd="6" destOrd="0" presId="urn:microsoft.com/office/officeart/2005/8/layout/vList3"/>
    <dgm:cxn modelId="{764EF440-EFE9-4B2B-942B-D18D5CD22C3B}" type="presParOf" srcId="{B4D7DFF4-331C-4AF9-AFA8-3033FB3265CC}" destId="{060D33A5-04BD-4467-A27C-DBCBDBA033CF}" srcOrd="0" destOrd="0" presId="urn:microsoft.com/office/officeart/2005/8/layout/vList3"/>
    <dgm:cxn modelId="{7F3444D7-1364-47AD-8664-47400BE1FB7C}" type="presParOf" srcId="{B4D7DFF4-331C-4AF9-AFA8-3033FB3265CC}" destId="{0121BCBF-FBE8-40A4-9482-EBFD6B8ADEEC}" srcOrd="1" destOrd="0" presId="urn:microsoft.com/office/officeart/2005/8/layout/vList3"/>
    <dgm:cxn modelId="{66760C38-C3A3-4397-A12C-B36734EE742F}" type="presParOf" srcId="{E420E6BA-4C77-4E1F-AB45-D83BE8F03CA4}" destId="{2ABC0FFA-738C-474A-B6AA-EDD05508F199}" srcOrd="7" destOrd="0" presId="urn:microsoft.com/office/officeart/2005/8/layout/vList3"/>
    <dgm:cxn modelId="{FFA45454-87FE-4F1B-B0C1-EB00E8BDC959}" type="presParOf" srcId="{E420E6BA-4C77-4E1F-AB45-D83BE8F03CA4}" destId="{06871764-B2D7-48EF-BC9F-B6D03ADEECB2}" srcOrd="8" destOrd="0" presId="urn:microsoft.com/office/officeart/2005/8/layout/vList3"/>
    <dgm:cxn modelId="{68402877-6E72-4D7B-8F19-1467B8ABCB21}" type="presParOf" srcId="{06871764-B2D7-48EF-BC9F-B6D03ADEECB2}" destId="{16376ED7-997F-4B33-94FA-DABF8AAF1009}" srcOrd="0" destOrd="0" presId="urn:microsoft.com/office/officeart/2005/8/layout/vList3"/>
    <dgm:cxn modelId="{0082F951-A849-4ABE-BE10-AAFCD3FD6449}" type="presParOf" srcId="{06871764-B2D7-48EF-BC9F-B6D03ADEECB2}" destId="{89F5F3B4-94A4-4096-904B-90C557E715B8}" srcOrd="1" destOrd="0" presId="urn:microsoft.com/office/officeart/2005/8/layout/vList3"/>
    <dgm:cxn modelId="{2946B6A5-EDB1-4AE0-A128-6460E510B98A}" type="presParOf" srcId="{E420E6BA-4C77-4E1F-AB45-D83BE8F03CA4}" destId="{B041F850-30E0-42D9-A884-A17B03849AE9}" srcOrd="9" destOrd="0" presId="urn:microsoft.com/office/officeart/2005/8/layout/vList3"/>
    <dgm:cxn modelId="{01DF330A-9A45-4619-9291-9BE000C2FF46}" type="presParOf" srcId="{E420E6BA-4C77-4E1F-AB45-D83BE8F03CA4}" destId="{6113BD9F-C67C-4730-BCAA-38AE237D5418}" srcOrd="10" destOrd="0" presId="urn:microsoft.com/office/officeart/2005/8/layout/vList3"/>
    <dgm:cxn modelId="{920EDB3E-0709-4C49-BF48-E19EEBD650D1}" type="presParOf" srcId="{6113BD9F-C67C-4730-BCAA-38AE237D5418}" destId="{14A98B46-C97D-4EF5-B970-834806289F0C}" srcOrd="0" destOrd="0" presId="urn:microsoft.com/office/officeart/2005/8/layout/vList3"/>
    <dgm:cxn modelId="{2871AFB2-4E95-4E8E-8DC0-641D6963909E}" type="presParOf" srcId="{6113BD9F-C67C-4730-BCAA-38AE237D5418}" destId="{611396A3-33C1-4557-BA76-28951588061B}" srcOrd="1" destOrd="0" presId="urn:microsoft.com/office/officeart/2005/8/layout/vList3"/>
    <dgm:cxn modelId="{D98B4E89-922F-4230-A811-6C74013A0DB7}" type="presParOf" srcId="{E420E6BA-4C77-4E1F-AB45-D83BE8F03CA4}" destId="{FD56EC59-2245-422B-B810-29446A7CF140}" srcOrd="11" destOrd="0" presId="urn:microsoft.com/office/officeart/2005/8/layout/vList3"/>
    <dgm:cxn modelId="{E318BEE9-205C-4EFF-B8E8-69483D0A1A0D}" type="presParOf" srcId="{E420E6BA-4C77-4E1F-AB45-D83BE8F03CA4}" destId="{982DE812-7D34-452E-ACB8-8CDFBECAF857}" srcOrd="12" destOrd="0" presId="urn:microsoft.com/office/officeart/2005/8/layout/vList3"/>
    <dgm:cxn modelId="{C2E11C3F-1A9E-4467-8277-1FBA7CBD4A53}" type="presParOf" srcId="{982DE812-7D34-452E-ACB8-8CDFBECAF857}" destId="{AF9B26D7-B6AE-4D15-A6D7-EDF6D77B863B}" srcOrd="0" destOrd="0" presId="urn:microsoft.com/office/officeart/2005/8/layout/vList3"/>
    <dgm:cxn modelId="{8A322AE9-B867-4835-9B82-9EE23BB7227D}" type="presParOf" srcId="{982DE812-7D34-452E-ACB8-8CDFBECAF857}" destId="{024F7BC9-6BAC-463A-A0DD-1F069E782181}" srcOrd="1" destOrd="0" presId="urn:microsoft.com/office/officeart/2005/8/layout/vList3"/>
    <dgm:cxn modelId="{6FDA92CC-2C35-41DD-8BA9-D8AA4575F4DF}" type="presParOf" srcId="{E420E6BA-4C77-4E1F-AB45-D83BE8F03CA4}" destId="{410A30F1-361C-4B00-9308-4151692656F6}" srcOrd="13" destOrd="0" presId="urn:microsoft.com/office/officeart/2005/8/layout/vList3"/>
    <dgm:cxn modelId="{8A4AC38E-2422-488B-8D2E-E0DB491D1567}" type="presParOf" srcId="{E420E6BA-4C77-4E1F-AB45-D83BE8F03CA4}" destId="{661D3036-58EE-470D-9AF0-CC0266CFE768}" srcOrd="14" destOrd="0" presId="urn:microsoft.com/office/officeart/2005/8/layout/vList3"/>
    <dgm:cxn modelId="{B6AF2510-8466-476C-876E-28F9FDC56BF6}" type="presParOf" srcId="{661D3036-58EE-470D-9AF0-CC0266CFE768}" destId="{AB6A9B2C-EB81-4D8B-9F0E-1772EF46CD64}" srcOrd="0" destOrd="0" presId="urn:microsoft.com/office/officeart/2005/8/layout/vList3"/>
    <dgm:cxn modelId="{63C517B1-E713-4F06-83F2-E2199A2D5AB9}" type="presParOf" srcId="{661D3036-58EE-470D-9AF0-CC0266CFE768}" destId="{10E6C003-01B5-40CD-ABBB-315378459F75}" srcOrd="1" destOrd="0" presId="urn:microsoft.com/office/officeart/2005/8/layout/vList3"/>
    <dgm:cxn modelId="{40D7D201-DCBC-4034-BE1F-A20BF8D7318C}" type="presParOf" srcId="{E420E6BA-4C77-4E1F-AB45-D83BE8F03CA4}" destId="{87CCADCE-EA6E-479E-A0E2-B13F186779DB}" srcOrd="15" destOrd="0" presId="urn:microsoft.com/office/officeart/2005/8/layout/vList3"/>
    <dgm:cxn modelId="{AB297967-28AB-44B3-B825-F27719421938}" type="presParOf" srcId="{E420E6BA-4C77-4E1F-AB45-D83BE8F03CA4}" destId="{474090BA-A87C-4CFC-9600-D1276B8D7D27}" srcOrd="16" destOrd="0" presId="urn:microsoft.com/office/officeart/2005/8/layout/vList3"/>
    <dgm:cxn modelId="{8855E2AF-0A99-4880-BCC9-649E8EE29265}" type="presParOf" srcId="{474090BA-A87C-4CFC-9600-D1276B8D7D27}" destId="{2099A5D8-CDCD-4964-A841-795CE8454072}" srcOrd="0" destOrd="0" presId="urn:microsoft.com/office/officeart/2005/8/layout/vList3"/>
    <dgm:cxn modelId="{79B74194-E664-46F3-9D79-EB4D3886F155}" type="presParOf" srcId="{474090BA-A87C-4CFC-9600-D1276B8D7D27}" destId="{D8139595-9C7C-41BF-BADF-2F88394819CA}" srcOrd="1" destOrd="0" presId="urn:microsoft.com/office/officeart/2005/8/layout/vList3"/>
    <dgm:cxn modelId="{D36761AA-916C-453E-998B-60BF9F173F16}" type="presParOf" srcId="{E420E6BA-4C77-4E1F-AB45-D83BE8F03CA4}" destId="{B2D137B3-304D-4288-A148-A0AAE35C5DC9}" srcOrd="17" destOrd="0" presId="urn:microsoft.com/office/officeart/2005/8/layout/vList3"/>
    <dgm:cxn modelId="{173B192D-9EF8-4A21-872F-DBDFD23D621C}" type="presParOf" srcId="{E420E6BA-4C77-4E1F-AB45-D83BE8F03CA4}" destId="{77B44A56-46D5-4FF1-AF62-C0EECDEB3D29}" srcOrd="18" destOrd="0" presId="urn:microsoft.com/office/officeart/2005/8/layout/vList3"/>
    <dgm:cxn modelId="{DAB5CD34-A77C-4E9B-BFD5-250DBC9F0346}" type="presParOf" srcId="{77B44A56-46D5-4FF1-AF62-C0EECDEB3D29}" destId="{9D01072B-BC86-405B-A20D-B6F722D4FF14}" srcOrd="0" destOrd="0" presId="urn:microsoft.com/office/officeart/2005/8/layout/vList3"/>
    <dgm:cxn modelId="{61F29F1E-E2C1-474F-A387-5BE5CAE47816}" type="presParOf" srcId="{77B44A56-46D5-4FF1-AF62-C0EECDEB3D29}" destId="{6352BAD6-A4CA-4465-9C7F-732717EA82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3799D-3CE8-4E3B-B45F-AC4263FD6C2B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3A8A8C-D09B-4A32-965F-3A4D72A59F9F}">
      <dgm:prSet/>
      <dgm:spPr/>
      <dgm:t>
        <a:bodyPr/>
        <a:lstStyle/>
        <a:p>
          <a:pPr rtl="0"/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Общий бюджет проекта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более 80,5 млрд рублей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8642D8-F784-47EB-BA77-B3C09E989E5B}" type="parTrans" cxnId="{EF82372B-6BC7-4F5C-BEB6-1EA1B2094C1C}">
      <dgm:prSet/>
      <dgm:spPr/>
      <dgm:t>
        <a:bodyPr/>
        <a:lstStyle/>
        <a:p>
          <a:endParaRPr lang="ru-RU"/>
        </a:p>
      </dgm:t>
    </dgm:pt>
    <dgm:pt modelId="{F8B1693D-A956-409F-97A3-8108A1DB78C9}" type="sibTrans" cxnId="{EF82372B-6BC7-4F5C-BEB6-1EA1B2094C1C}">
      <dgm:prSet/>
      <dgm:spPr/>
      <dgm:t>
        <a:bodyPr/>
        <a:lstStyle/>
        <a:p>
          <a:endParaRPr lang="ru-RU"/>
        </a:p>
      </dgm:t>
    </dgm:pt>
    <dgm:pt modelId="{2037041C-080B-48A4-89E8-AC8EE5C88BB5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Цель реализации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70%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825E74-4019-4781-802E-346AA88995C8}" type="parTrans" cxnId="{63EF4600-BA2E-49A8-B38F-5AFE1D42B7F4}">
      <dgm:prSet/>
      <dgm:spPr/>
      <dgm:t>
        <a:bodyPr/>
        <a:lstStyle/>
        <a:p>
          <a:endParaRPr lang="ru-RU"/>
        </a:p>
      </dgm:t>
    </dgm:pt>
    <dgm:pt modelId="{16F3720E-48AC-4646-AF02-76CA3CFE2742}" type="sibTrans" cxnId="{63EF4600-BA2E-49A8-B38F-5AFE1D42B7F4}">
      <dgm:prSet/>
      <dgm:spPr/>
      <dgm:t>
        <a:bodyPr/>
        <a:lstStyle/>
        <a:p>
          <a:endParaRPr lang="ru-RU"/>
        </a:p>
      </dgm:t>
    </dgm:pt>
    <dgm:pt modelId="{776253CC-1D20-4C5F-89CD-91ADEBB80D93}">
      <dgm:prSet custT="1"/>
      <dgm:spPr/>
      <dgm:t>
        <a:bodyPr/>
        <a:lstStyle/>
        <a:p>
          <a:pPr rtl="0"/>
          <a:r>
            <a:rPr lang="ru-RU" sz="2400" b="1" i="0" u="none" dirty="0" smtClean="0">
              <a:latin typeface="Times New Roman" pitchFamily="18" charset="0"/>
              <a:cs typeface="Times New Roman" pitchFamily="18" charset="0"/>
            </a:rPr>
            <a:t>Успех</a:t>
          </a:r>
          <a:r>
            <a:rPr lang="ru-RU" sz="2000" b="0" i="0" u="none" dirty="0" smtClean="0">
              <a:latin typeface="Times New Roman" pitchFamily="18" charset="0"/>
              <a:cs typeface="Times New Roman" pitchFamily="18" charset="0"/>
            </a:rPr>
            <a:t> - </a:t>
          </a:r>
        </a:p>
        <a:p>
          <a:pPr rtl="0"/>
          <a:r>
            <a:rPr lang="ru-RU" sz="2000" b="0" i="0" u="none" dirty="0" smtClean="0">
              <a:latin typeface="Times New Roman" pitchFamily="18" charset="0"/>
              <a:cs typeface="Times New Roman" pitchFamily="18" charset="0"/>
            </a:rPr>
            <a:t>это результат деятельности человека, которая преобразует его самого и окружающую действительность. </a:t>
          </a:r>
        </a:p>
        <a:p>
          <a:pPr rtl="0"/>
          <a:r>
            <a:rPr lang="ru-RU" sz="2000" b="0" i="0" u="none" dirty="0" smtClean="0">
              <a:latin typeface="Times New Roman" pitchFamily="18" charset="0"/>
              <a:cs typeface="Times New Roman" pitchFamily="18" charset="0"/>
            </a:rPr>
            <a:t>В него включаются только те достижения человека, которые могут быть охарактеризованы как положительный результат его деятельности.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FDAAD18-C078-4955-93EF-0B0093354326}" type="parTrans" cxnId="{04116FD0-A5F4-4B54-AA90-149FD301C5F1}">
      <dgm:prSet/>
      <dgm:spPr/>
      <dgm:t>
        <a:bodyPr/>
        <a:lstStyle/>
        <a:p>
          <a:endParaRPr lang="ru-RU"/>
        </a:p>
      </dgm:t>
    </dgm:pt>
    <dgm:pt modelId="{8489B6BE-9E2A-45F3-8745-F421C8FF901B}" type="sibTrans" cxnId="{04116FD0-A5F4-4B54-AA90-149FD301C5F1}">
      <dgm:prSet/>
      <dgm:spPr/>
      <dgm:t>
        <a:bodyPr/>
        <a:lstStyle/>
        <a:p>
          <a:endParaRPr lang="ru-RU"/>
        </a:p>
      </dgm:t>
    </dgm:pt>
    <dgm:pt modelId="{2ADE2929-FA2C-4C00-8ED6-3FA614301B8D}" type="pres">
      <dgm:prSet presAssocID="{8C93799D-3CE8-4E3B-B45F-AC4263FD6C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BC001-AECE-427D-A61A-D34A2FDB86C7}" type="pres">
      <dgm:prSet presAssocID="{776253CC-1D20-4C5F-89CD-91ADEBB80D9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C4C4B-FF71-4C0F-9776-FB644AEECFC2}" type="pres">
      <dgm:prSet presAssocID="{8489B6BE-9E2A-45F3-8745-F421C8FF901B}" presName="sibTrans" presStyleCnt="0"/>
      <dgm:spPr/>
    </dgm:pt>
    <dgm:pt modelId="{6F26ACF4-9C17-4B8A-A4B2-18913A948D55}" type="pres">
      <dgm:prSet presAssocID="{2037041C-080B-48A4-89E8-AC8EE5C88B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D158C-BD17-49C4-A6E2-B25BC8288BCD}" type="pres">
      <dgm:prSet presAssocID="{16F3720E-48AC-4646-AF02-76CA3CFE2742}" presName="sibTrans" presStyleCnt="0"/>
      <dgm:spPr/>
    </dgm:pt>
    <dgm:pt modelId="{2AED9F53-3142-495B-BFF0-CE8B4E0BFAD5}" type="pres">
      <dgm:prSet presAssocID="{B13A8A8C-D09B-4A32-965F-3A4D72A59F9F}" presName="node" presStyleLbl="node1" presStyleIdx="2" presStyleCnt="3" custScaleX="74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F4600-BA2E-49A8-B38F-5AFE1D42B7F4}" srcId="{8C93799D-3CE8-4E3B-B45F-AC4263FD6C2B}" destId="{2037041C-080B-48A4-89E8-AC8EE5C88BB5}" srcOrd="1" destOrd="0" parTransId="{1F825E74-4019-4781-802E-346AA88995C8}" sibTransId="{16F3720E-48AC-4646-AF02-76CA3CFE2742}"/>
    <dgm:cxn modelId="{04116FD0-A5F4-4B54-AA90-149FD301C5F1}" srcId="{8C93799D-3CE8-4E3B-B45F-AC4263FD6C2B}" destId="{776253CC-1D20-4C5F-89CD-91ADEBB80D93}" srcOrd="0" destOrd="0" parTransId="{5FDAAD18-C078-4955-93EF-0B0093354326}" sibTransId="{8489B6BE-9E2A-45F3-8745-F421C8FF901B}"/>
    <dgm:cxn modelId="{589FB70C-5D3B-42F6-9801-7B7A4C6A8A69}" type="presOf" srcId="{776253CC-1D20-4C5F-89CD-91ADEBB80D93}" destId="{425BC001-AECE-427D-A61A-D34A2FDB86C7}" srcOrd="0" destOrd="0" presId="urn:microsoft.com/office/officeart/2005/8/layout/hList6"/>
    <dgm:cxn modelId="{85BE2D90-829B-4165-A43A-653A61648DD6}" type="presOf" srcId="{2037041C-080B-48A4-89E8-AC8EE5C88BB5}" destId="{6F26ACF4-9C17-4B8A-A4B2-18913A948D55}" srcOrd="0" destOrd="0" presId="urn:microsoft.com/office/officeart/2005/8/layout/hList6"/>
    <dgm:cxn modelId="{6D760532-0EA5-4772-B339-5AD5ED0F2C27}" type="presOf" srcId="{8C93799D-3CE8-4E3B-B45F-AC4263FD6C2B}" destId="{2ADE2929-FA2C-4C00-8ED6-3FA614301B8D}" srcOrd="0" destOrd="0" presId="urn:microsoft.com/office/officeart/2005/8/layout/hList6"/>
    <dgm:cxn modelId="{9E4818CB-0038-47E2-B2E3-7C4F2FB3F4C8}" type="presOf" srcId="{B13A8A8C-D09B-4A32-965F-3A4D72A59F9F}" destId="{2AED9F53-3142-495B-BFF0-CE8B4E0BFAD5}" srcOrd="0" destOrd="0" presId="urn:microsoft.com/office/officeart/2005/8/layout/hList6"/>
    <dgm:cxn modelId="{EF82372B-6BC7-4F5C-BEB6-1EA1B2094C1C}" srcId="{8C93799D-3CE8-4E3B-B45F-AC4263FD6C2B}" destId="{B13A8A8C-D09B-4A32-965F-3A4D72A59F9F}" srcOrd="2" destOrd="0" parTransId="{DB8642D8-F784-47EB-BA77-B3C09E989E5B}" sibTransId="{F8B1693D-A956-409F-97A3-8108A1DB78C9}"/>
    <dgm:cxn modelId="{4B0603AB-FA4F-488D-A8A1-E7E38F434C48}" type="presParOf" srcId="{2ADE2929-FA2C-4C00-8ED6-3FA614301B8D}" destId="{425BC001-AECE-427D-A61A-D34A2FDB86C7}" srcOrd="0" destOrd="0" presId="urn:microsoft.com/office/officeart/2005/8/layout/hList6"/>
    <dgm:cxn modelId="{8CF653CE-78FF-45F7-A17B-92180B764F99}" type="presParOf" srcId="{2ADE2929-FA2C-4C00-8ED6-3FA614301B8D}" destId="{5A9C4C4B-FF71-4C0F-9776-FB644AEECFC2}" srcOrd="1" destOrd="0" presId="urn:microsoft.com/office/officeart/2005/8/layout/hList6"/>
    <dgm:cxn modelId="{5507540F-22ED-4DD9-872F-3C7865161B75}" type="presParOf" srcId="{2ADE2929-FA2C-4C00-8ED6-3FA614301B8D}" destId="{6F26ACF4-9C17-4B8A-A4B2-18913A948D55}" srcOrd="2" destOrd="0" presId="urn:microsoft.com/office/officeart/2005/8/layout/hList6"/>
    <dgm:cxn modelId="{8C624E14-7516-4043-9778-A22DC9DC39EA}" type="presParOf" srcId="{2ADE2929-FA2C-4C00-8ED6-3FA614301B8D}" destId="{E45D158C-BD17-49C4-A6E2-B25BC8288BCD}" srcOrd="3" destOrd="0" presId="urn:microsoft.com/office/officeart/2005/8/layout/hList6"/>
    <dgm:cxn modelId="{5CF71000-0873-47C2-AEEE-3E5EC5782712}" type="presParOf" srcId="{2ADE2929-FA2C-4C00-8ED6-3FA614301B8D}" destId="{2AED9F53-3142-495B-BFF0-CE8B4E0BFA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998AB4-E3D2-4EA7-90C2-147B978698A3}" type="doc">
      <dgm:prSet loTypeId="urn:microsoft.com/office/officeart/2005/8/layout/cycle6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63F7AD-BB5A-49C6-838D-9FBC386F73E8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300 тыс. мест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79386F6-6F65-49C2-94F8-2CA881671D0A}" type="parTrans" cxnId="{4D24FA6F-87B4-4A7B-AADD-A19BD0341266}">
      <dgm:prSet/>
      <dgm:spPr/>
      <dgm:t>
        <a:bodyPr/>
        <a:lstStyle/>
        <a:p>
          <a:endParaRPr lang="ru-RU"/>
        </a:p>
      </dgm:t>
    </dgm:pt>
    <dgm:pt modelId="{F699481C-CE8C-4269-8A04-ABD3D5A3425F}" type="sibTrans" cxnId="{4D24FA6F-87B4-4A7B-AADD-A19BD0341266}">
      <dgm:prSet/>
      <dgm:spPr/>
      <dgm:t>
        <a:bodyPr/>
        <a:lstStyle/>
        <a:p>
          <a:endParaRPr lang="ru-RU"/>
        </a:p>
      </dgm:t>
    </dgm:pt>
    <dgm:pt modelId="{9D0173BC-CBC2-48B5-AF7B-BFC64C2E0BA9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600 тыс. мест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A8364FD-3DB2-431C-844B-0EA67B99A4C6}" type="parTrans" cxnId="{24105759-0D25-48AD-938A-81BB87CA45A6}">
      <dgm:prSet/>
      <dgm:spPr/>
      <dgm:t>
        <a:bodyPr/>
        <a:lstStyle/>
        <a:p>
          <a:endParaRPr lang="ru-RU"/>
        </a:p>
      </dgm:t>
    </dgm:pt>
    <dgm:pt modelId="{3FBB294F-3961-4BE7-93DC-047B9E0BCE50}" type="sibTrans" cxnId="{24105759-0D25-48AD-938A-81BB87CA45A6}">
      <dgm:prSet/>
      <dgm:spPr/>
      <dgm:t>
        <a:bodyPr/>
        <a:lstStyle/>
        <a:p>
          <a:endParaRPr lang="ru-RU"/>
        </a:p>
      </dgm:t>
    </dgm:pt>
    <dgm:pt modelId="{05A72CEC-7ABE-4A37-98AF-E0FEE2C0AA07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900 тыс. мест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10EA2C1-BA5C-4296-81B8-5150E2CDD380}" type="parTrans" cxnId="{7C720E47-CCDE-4FE7-8FFB-34AA7592C050}">
      <dgm:prSet/>
      <dgm:spPr/>
      <dgm:t>
        <a:bodyPr/>
        <a:lstStyle/>
        <a:p>
          <a:endParaRPr lang="ru-RU"/>
        </a:p>
      </dgm:t>
    </dgm:pt>
    <dgm:pt modelId="{9E5B48EF-5A45-4025-84CE-628145366F6E}" type="sibTrans" cxnId="{7C720E47-CCDE-4FE7-8FFB-34AA7592C050}">
      <dgm:prSet/>
      <dgm:spPr/>
      <dgm:t>
        <a:bodyPr/>
        <a:lstStyle/>
        <a:p>
          <a:endParaRPr lang="ru-RU"/>
        </a:p>
      </dgm:t>
    </dgm:pt>
    <dgm:pt modelId="{E041031F-69CD-4DAD-81AE-092266980EEA}" type="pres">
      <dgm:prSet presAssocID="{6E998AB4-E3D2-4EA7-90C2-147B978698A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CA5760-FA5A-4C4C-93A4-8D1AF1763BA1}" type="pres">
      <dgm:prSet presAssocID="{6063F7AD-BB5A-49C6-838D-9FBC386F73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A5CE7-C52A-477A-8F0D-184C905E502A}" type="pres">
      <dgm:prSet presAssocID="{6063F7AD-BB5A-49C6-838D-9FBC386F73E8}" presName="spNode" presStyleCnt="0"/>
      <dgm:spPr/>
    </dgm:pt>
    <dgm:pt modelId="{DCB68A29-2A11-4639-9CD9-BB6894F9430A}" type="pres">
      <dgm:prSet presAssocID="{F699481C-CE8C-4269-8A04-ABD3D5A3425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CA9286D5-815B-4B27-991A-30BF58673250}" type="pres">
      <dgm:prSet presAssocID="{9D0173BC-CBC2-48B5-AF7B-BFC64C2E0B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8D062-DD02-46D1-BACB-60597433E644}" type="pres">
      <dgm:prSet presAssocID="{9D0173BC-CBC2-48B5-AF7B-BFC64C2E0BA9}" presName="spNode" presStyleCnt="0"/>
      <dgm:spPr/>
    </dgm:pt>
    <dgm:pt modelId="{6585FB56-C95A-449D-87C4-AC9C232748A1}" type="pres">
      <dgm:prSet presAssocID="{3FBB294F-3961-4BE7-93DC-047B9E0BCE50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F058956-691E-4120-8C09-7CF3BCDDABB3}" type="pres">
      <dgm:prSet presAssocID="{05A72CEC-7ABE-4A37-98AF-E0FEE2C0AA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F537C-D154-4659-998D-B43AFAF87AC1}" type="pres">
      <dgm:prSet presAssocID="{05A72CEC-7ABE-4A37-98AF-E0FEE2C0AA07}" presName="spNode" presStyleCnt="0"/>
      <dgm:spPr/>
    </dgm:pt>
    <dgm:pt modelId="{6B3C7FD7-A54E-4DDE-9EA8-396ED2C79A13}" type="pres">
      <dgm:prSet presAssocID="{9E5B48EF-5A45-4025-84CE-628145366F6E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6C963C8B-DF18-4FB9-B032-B07920AB33EC}" type="presOf" srcId="{3FBB294F-3961-4BE7-93DC-047B9E0BCE50}" destId="{6585FB56-C95A-449D-87C4-AC9C232748A1}" srcOrd="0" destOrd="0" presId="urn:microsoft.com/office/officeart/2005/8/layout/cycle6"/>
    <dgm:cxn modelId="{E4A75B13-B131-4024-A307-BA837C4193D1}" type="presOf" srcId="{05A72CEC-7ABE-4A37-98AF-E0FEE2C0AA07}" destId="{0F058956-691E-4120-8C09-7CF3BCDDABB3}" srcOrd="0" destOrd="0" presId="urn:microsoft.com/office/officeart/2005/8/layout/cycle6"/>
    <dgm:cxn modelId="{7C720E47-CCDE-4FE7-8FFB-34AA7592C050}" srcId="{6E998AB4-E3D2-4EA7-90C2-147B978698A3}" destId="{05A72CEC-7ABE-4A37-98AF-E0FEE2C0AA07}" srcOrd="2" destOrd="0" parTransId="{F10EA2C1-BA5C-4296-81B8-5150E2CDD380}" sibTransId="{9E5B48EF-5A45-4025-84CE-628145366F6E}"/>
    <dgm:cxn modelId="{595510DA-6F2B-4EB0-9823-54C045D38ADF}" type="presOf" srcId="{F699481C-CE8C-4269-8A04-ABD3D5A3425F}" destId="{DCB68A29-2A11-4639-9CD9-BB6894F9430A}" srcOrd="0" destOrd="0" presId="urn:microsoft.com/office/officeart/2005/8/layout/cycle6"/>
    <dgm:cxn modelId="{C6E880AB-8B56-4E27-9F61-04C2D2C14F52}" type="presOf" srcId="{6E998AB4-E3D2-4EA7-90C2-147B978698A3}" destId="{E041031F-69CD-4DAD-81AE-092266980EEA}" srcOrd="0" destOrd="0" presId="urn:microsoft.com/office/officeart/2005/8/layout/cycle6"/>
    <dgm:cxn modelId="{1BB7D03E-62DB-4D68-8A20-B2FDA0A0A3AA}" type="presOf" srcId="{9E5B48EF-5A45-4025-84CE-628145366F6E}" destId="{6B3C7FD7-A54E-4DDE-9EA8-396ED2C79A13}" srcOrd="0" destOrd="0" presId="urn:microsoft.com/office/officeart/2005/8/layout/cycle6"/>
    <dgm:cxn modelId="{24105759-0D25-48AD-938A-81BB87CA45A6}" srcId="{6E998AB4-E3D2-4EA7-90C2-147B978698A3}" destId="{9D0173BC-CBC2-48B5-AF7B-BFC64C2E0BA9}" srcOrd="1" destOrd="0" parTransId="{BA8364FD-3DB2-431C-844B-0EA67B99A4C6}" sibTransId="{3FBB294F-3961-4BE7-93DC-047B9E0BCE50}"/>
    <dgm:cxn modelId="{FA6A70A0-DCCB-41B7-B86B-35D18F3DBD95}" type="presOf" srcId="{9D0173BC-CBC2-48B5-AF7B-BFC64C2E0BA9}" destId="{CA9286D5-815B-4B27-991A-30BF58673250}" srcOrd="0" destOrd="0" presId="urn:microsoft.com/office/officeart/2005/8/layout/cycle6"/>
    <dgm:cxn modelId="{0079B300-EBF5-4AB4-86CC-B787607CFF9D}" type="presOf" srcId="{6063F7AD-BB5A-49C6-838D-9FBC386F73E8}" destId="{45CA5760-FA5A-4C4C-93A4-8D1AF1763BA1}" srcOrd="0" destOrd="0" presId="urn:microsoft.com/office/officeart/2005/8/layout/cycle6"/>
    <dgm:cxn modelId="{4D24FA6F-87B4-4A7B-AADD-A19BD0341266}" srcId="{6E998AB4-E3D2-4EA7-90C2-147B978698A3}" destId="{6063F7AD-BB5A-49C6-838D-9FBC386F73E8}" srcOrd="0" destOrd="0" parTransId="{379386F6-6F65-49C2-94F8-2CA881671D0A}" sibTransId="{F699481C-CE8C-4269-8A04-ABD3D5A3425F}"/>
    <dgm:cxn modelId="{E07514DB-10A7-40AF-AFEA-8FD777003A5A}" type="presParOf" srcId="{E041031F-69CD-4DAD-81AE-092266980EEA}" destId="{45CA5760-FA5A-4C4C-93A4-8D1AF1763BA1}" srcOrd="0" destOrd="0" presId="urn:microsoft.com/office/officeart/2005/8/layout/cycle6"/>
    <dgm:cxn modelId="{E55B1549-FBBB-4C45-870A-FA609B0671FC}" type="presParOf" srcId="{E041031F-69CD-4DAD-81AE-092266980EEA}" destId="{C50A5CE7-C52A-477A-8F0D-184C905E502A}" srcOrd="1" destOrd="0" presId="urn:microsoft.com/office/officeart/2005/8/layout/cycle6"/>
    <dgm:cxn modelId="{8DDF3A8A-6DC9-4325-BCBB-3E50C7538447}" type="presParOf" srcId="{E041031F-69CD-4DAD-81AE-092266980EEA}" destId="{DCB68A29-2A11-4639-9CD9-BB6894F9430A}" srcOrd="2" destOrd="0" presId="urn:microsoft.com/office/officeart/2005/8/layout/cycle6"/>
    <dgm:cxn modelId="{DC0314D0-0A7B-4774-83EC-DB13EA6D6F32}" type="presParOf" srcId="{E041031F-69CD-4DAD-81AE-092266980EEA}" destId="{CA9286D5-815B-4B27-991A-30BF58673250}" srcOrd="3" destOrd="0" presId="urn:microsoft.com/office/officeart/2005/8/layout/cycle6"/>
    <dgm:cxn modelId="{9CEFBC63-E6B8-43F7-9D59-0D190CE710C2}" type="presParOf" srcId="{E041031F-69CD-4DAD-81AE-092266980EEA}" destId="{7C88D062-DD02-46D1-BACB-60597433E644}" srcOrd="4" destOrd="0" presId="urn:microsoft.com/office/officeart/2005/8/layout/cycle6"/>
    <dgm:cxn modelId="{87E5FB02-9E4A-4728-9FC4-E15487A39413}" type="presParOf" srcId="{E041031F-69CD-4DAD-81AE-092266980EEA}" destId="{6585FB56-C95A-449D-87C4-AC9C232748A1}" srcOrd="5" destOrd="0" presId="urn:microsoft.com/office/officeart/2005/8/layout/cycle6"/>
    <dgm:cxn modelId="{AB99766E-94BA-4E60-88EC-E7AABD57CB2E}" type="presParOf" srcId="{E041031F-69CD-4DAD-81AE-092266980EEA}" destId="{0F058956-691E-4120-8C09-7CF3BCDDABB3}" srcOrd="6" destOrd="0" presId="urn:microsoft.com/office/officeart/2005/8/layout/cycle6"/>
    <dgm:cxn modelId="{87EDB04B-ED15-4288-AA8F-A1A0AA38E157}" type="presParOf" srcId="{E041031F-69CD-4DAD-81AE-092266980EEA}" destId="{8D9F537C-D154-4659-998D-B43AFAF87AC1}" srcOrd="7" destOrd="0" presId="urn:microsoft.com/office/officeart/2005/8/layout/cycle6"/>
    <dgm:cxn modelId="{1E905B70-2704-4AC3-AA58-125DEB9F7661}" type="presParOf" srcId="{E041031F-69CD-4DAD-81AE-092266980EEA}" destId="{6B3C7FD7-A54E-4DDE-9EA8-396ED2C79A13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1BCC5-BEFA-44EF-A935-02E9C7409914}">
      <dsp:nvSpPr>
        <dsp:cNvPr id="0" name=""/>
        <dsp:cNvSpPr/>
      </dsp:nvSpPr>
      <dsp:spPr>
        <a:xfrm rot="16200000">
          <a:off x="-146897" y="293867"/>
          <a:ext cx="4401205" cy="3813470"/>
        </a:xfrm>
        <a:prstGeom prst="flowChartManualOperation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</a:t>
          </a:r>
          <a:endParaRPr lang="ru-RU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46971" y="880240"/>
        <a:ext cx="3813470" cy="2640723"/>
      </dsp:txXfrm>
    </dsp:sp>
    <dsp:sp modelId="{B9820AFC-B487-4B0C-9935-F47FF960A37F}">
      <dsp:nvSpPr>
        <dsp:cNvPr id="0" name=""/>
        <dsp:cNvSpPr/>
      </dsp:nvSpPr>
      <dsp:spPr>
        <a:xfrm rot="16200000">
          <a:off x="3809577" y="293867"/>
          <a:ext cx="4401205" cy="3813470"/>
        </a:xfrm>
        <a:prstGeom prst="flowChartManualOperation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03445" y="880240"/>
        <a:ext cx="3813470" cy="2640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26A77-512E-43E0-B59E-9E78C8A88CE1}">
      <dsp:nvSpPr>
        <dsp:cNvPr id="0" name=""/>
        <dsp:cNvSpPr/>
      </dsp:nvSpPr>
      <dsp:spPr>
        <a:xfrm>
          <a:off x="2687097" y="124942"/>
          <a:ext cx="2771647" cy="10428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обновление содержания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38002" y="175847"/>
        <a:ext cx="2669837" cy="940994"/>
      </dsp:txXfrm>
    </dsp:sp>
    <dsp:sp modelId="{33B25AF9-3594-4093-8AD8-553AF03D832D}">
      <dsp:nvSpPr>
        <dsp:cNvPr id="0" name=""/>
        <dsp:cNvSpPr/>
      </dsp:nvSpPr>
      <dsp:spPr>
        <a:xfrm>
          <a:off x="1800950" y="785011"/>
          <a:ext cx="3481409" cy="3481409"/>
        </a:xfrm>
        <a:custGeom>
          <a:avLst/>
          <a:gdLst/>
          <a:ahLst/>
          <a:cxnLst/>
          <a:rect l="0" t="0" r="0" b="0"/>
          <a:pathLst>
            <a:path>
              <a:moveTo>
                <a:pt x="2831784" y="384386"/>
              </a:moveTo>
              <a:arcTo wR="1740704" hR="1740704" stAng="18528881" swAng="51069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CA9A5-74DB-479A-B121-608C62C2E433}">
      <dsp:nvSpPr>
        <dsp:cNvPr id="0" name=""/>
        <dsp:cNvSpPr/>
      </dsp:nvSpPr>
      <dsp:spPr>
        <a:xfrm>
          <a:off x="4075841" y="1347766"/>
          <a:ext cx="3259203" cy="164937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необходимой современной инфраструктуры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56357" y="1428282"/>
        <a:ext cx="3098171" cy="1488345"/>
      </dsp:txXfrm>
    </dsp:sp>
    <dsp:sp modelId="{FDE4EE73-53DA-44BD-A28D-0396D83CE09D}">
      <dsp:nvSpPr>
        <dsp:cNvPr id="0" name=""/>
        <dsp:cNvSpPr/>
      </dsp:nvSpPr>
      <dsp:spPr>
        <a:xfrm>
          <a:off x="1811868" y="131279"/>
          <a:ext cx="3481409" cy="3481409"/>
        </a:xfrm>
        <a:custGeom>
          <a:avLst/>
          <a:gdLst/>
          <a:ahLst/>
          <a:cxnLst/>
          <a:rect l="0" t="0" r="0" b="0"/>
          <a:pathLst>
            <a:path>
              <a:moveTo>
                <a:pt x="3067028" y="2868054"/>
              </a:moveTo>
              <a:arcTo wR="1740704" hR="1740704" stAng="2421834" swAng="556332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E6FF4-3ABA-4884-B3E0-BCA2EAAFED7A}">
      <dsp:nvSpPr>
        <dsp:cNvPr id="0" name=""/>
        <dsp:cNvSpPr/>
      </dsp:nvSpPr>
      <dsp:spPr>
        <a:xfrm>
          <a:off x="1334988" y="3200164"/>
          <a:ext cx="5259500" cy="142599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подготовка соответствующих профессиональных кадров, их переподготовка и повышение квалификации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04599" y="3269775"/>
        <a:ext cx="5120278" cy="1286768"/>
      </dsp:txXfrm>
    </dsp:sp>
    <dsp:sp modelId="{81F4695D-905E-409E-BFE6-BE3F6F381D63}">
      <dsp:nvSpPr>
        <dsp:cNvPr id="0" name=""/>
        <dsp:cNvSpPr/>
      </dsp:nvSpPr>
      <dsp:spPr>
        <a:xfrm>
          <a:off x="2439447" y="55294"/>
          <a:ext cx="3481409" cy="3481409"/>
        </a:xfrm>
        <a:custGeom>
          <a:avLst/>
          <a:gdLst/>
          <a:ahLst/>
          <a:cxnLst/>
          <a:rect l="0" t="0" r="0" b="0"/>
          <a:pathLst>
            <a:path>
              <a:moveTo>
                <a:pt x="709483" y="3143072"/>
              </a:moveTo>
              <a:arcTo wR="1740704" hR="1740704" stAng="7579719" swAng="589126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1F621-F578-4D7E-A3CB-E695CFB6C960}">
      <dsp:nvSpPr>
        <dsp:cNvPr id="0" name=""/>
        <dsp:cNvSpPr/>
      </dsp:nvSpPr>
      <dsp:spPr>
        <a:xfrm>
          <a:off x="0" y="1350396"/>
          <a:ext cx="3964018" cy="164937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создание наиболее эффективных механизмов управления образовательной сферой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516" y="1430912"/>
        <a:ext cx="3802986" cy="1488345"/>
      </dsp:txXfrm>
    </dsp:sp>
    <dsp:sp modelId="{FB571968-324C-4BBC-A13A-71ED2B977DD2}">
      <dsp:nvSpPr>
        <dsp:cNvPr id="0" name=""/>
        <dsp:cNvSpPr/>
      </dsp:nvSpPr>
      <dsp:spPr>
        <a:xfrm>
          <a:off x="2517481" y="917988"/>
          <a:ext cx="3481409" cy="3481409"/>
        </a:xfrm>
        <a:custGeom>
          <a:avLst/>
          <a:gdLst/>
          <a:ahLst/>
          <a:cxnLst/>
          <a:rect l="0" t="0" r="0" b="0"/>
          <a:pathLst>
            <a:path>
              <a:moveTo>
                <a:pt x="594811" y="430368"/>
              </a:moveTo>
              <a:arcTo wR="1740704" hR="1740704" stAng="13729812" swAng="599753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7E0E5-710E-4E47-8E04-7331E1FFE727}">
      <dsp:nvSpPr>
        <dsp:cNvPr id="0" name=""/>
        <dsp:cNvSpPr/>
      </dsp:nvSpPr>
      <dsp:spPr>
        <a:xfrm rot="10800000">
          <a:off x="709416" y="1402"/>
          <a:ext cx="6465534" cy="3914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Современная школа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1402"/>
        <a:ext cx="6367680" cy="391417"/>
      </dsp:txXfrm>
    </dsp:sp>
    <dsp:sp modelId="{DDBAF2B6-FC06-4614-9EAE-45C336D41C64}">
      <dsp:nvSpPr>
        <dsp:cNvPr id="0" name=""/>
        <dsp:cNvSpPr/>
      </dsp:nvSpPr>
      <dsp:spPr>
        <a:xfrm>
          <a:off x="1124922" y="1402"/>
          <a:ext cx="391417" cy="391417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C41-2837-4B7D-98E9-BF9A35AC9F91}">
      <dsp:nvSpPr>
        <dsp:cNvPr id="0" name=""/>
        <dsp:cNvSpPr/>
      </dsp:nvSpPr>
      <dsp:spPr>
        <a:xfrm rot="10800000">
          <a:off x="683568" y="509661"/>
          <a:ext cx="6517231" cy="391417"/>
        </a:xfrm>
        <a:prstGeom prst="homePlat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u="none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Успех каждого ребенка</a:t>
          </a:r>
          <a:endParaRPr lang="ru-RU" sz="2400" b="0" i="1" u="none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81422" y="509661"/>
        <a:ext cx="6419377" cy="391417"/>
      </dsp:txXfrm>
    </dsp:sp>
    <dsp:sp modelId="{64CA6A50-62D1-41BD-AA2D-87E2C1C7E846}">
      <dsp:nvSpPr>
        <dsp:cNvPr id="0" name=""/>
        <dsp:cNvSpPr/>
      </dsp:nvSpPr>
      <dsp:spPr>
        <a:xfrm>
          <a:off x="1124922" y="509661"/>
          <a:ext cx="391417" cy="391417"/>
        </a:xfrm>
        <a:prstGeom prst="ellipse">
          <a:avLst/>
        </a:prstGeom>
        <a:solidFill>
          <a:schemeClr val="accent3">
            <a:tint val="50000"/>
            <a:hueOff val="1194688"/>
            <a:satOff val="-1568"/>
            <a:lumOff val="-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F08FA-E2F2-46C8-976C-3673413FE70B}">
      <dsp:nvSpPr>
        <dsp:cNvPr id="0" name=""/>
        <dsp:cNvSpPr/>
      </dsp:nvSpPr>
      <dsp:spPr>
        <a:xfrm rot="10800000">
          <a:off x="709416" y="1017920"/>
          <a:ext cx="6465534" cy="391417"/>
        </a:xfrm>
        <a:prstGeom prst="homePlat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семей, имеющих детей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1017920"/>
        <a:ext cx="6367680" cy="391417"/>
      </dsp:txXfrm>
    </dsp:sp>
    <dsp:sp modelId="{BA29CD1A-A3EC-407C-AA22-9CFD48901446}">
      <dsp:nvSpPr>
        <dsp:cNvPr id="0" name=""/>
        <dsp:cNvSpPr/>
      </dsp:nvSpPr>
      <dsp:spPr>
        <a:xfrm>
          <a:off x="1124922" y="1017920"/>
          <a:ext cx="391417" cy="391417"/>
        </a:xfrm>
        <a:prstGeom prst="ellipse">
          <a:avLst/>
        </a:prstGeom>
        <a:solidFill>
          <a:schemeClr val="accent3">
            <a:tint val="50000"/>
            <a:hueOff val="2389377"/>
            <a:satOff val="-3135"/>
            <a:lumOff val="-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1BCBF-FBE8-40A4-9482-EBFD6B8ADEEC}">
      <dsp:nvSpPr>
        <dsp:cNvPr id="0" name=""/>
        <dsp:cNvSpPr/>
      </dsp:nvSpPr>
      <dsp:spPr>
        <a:xfrm rot="10800000">
          <a:off x="683568" y="1526178"/>
          <a:ext cx="6517231" cy="391417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Цифровая образовательная среда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81422" y="1526178"/>
        <a:ext cx="6419377" cy="391417"/>
      </dsp:txXfrm>
    </dsp:sp>
    <dsp:sp modelId="{060D33A5-04BD-4467-A27C-DBCBDBA033CF}">
      <dsp:nvSpPr>
        <dsp:cNvPr id="0" name=""/>
        <dsp:cNvSpPr/>
      </dsp:nvSpPr>
      <dsp:spPr>
        <a:xfrm>
          <a:off x="1124922" y="1526178"/>
          <a:ext cx="391417" cy="391417"/>
        </a:xfrm>
        <a:prstGeom prst="ellipse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5F3B4-94A4-4096-904B-90C557E715B8}">
      <dsp:nvSpPr>
        <dsp:cNvPr id="0" name=""/>
        <dsp:cNvSpPr/>
      </dsp:nvSpPr>
      <dsp:spPr>
        <a:xfrm rot="10800000">
          <a:off x="709416" y="2034437"/>
          <a:ext cx="6465534" cy="391417"/>
        </a:xfrm>
        <a:prstGeom prst="homePlat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Учитель будущего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2034437"/>
        <a:ext cx="6367680" cy="391417"/>
      </dsp:txXfrm>
    </dsp:sp>
    <dsp:sp modelId="{16376ED7-997F-4B33-94FA-DABF8AAF1009}">
      <dsp:nvSpPr>
        <dsp:cNvPr id="0" name=""/>
        <dsp:cNvSpPr/>
      </dsp:nvSpPr>
      <dsp:spPr>
        <a:xfrm>
          <a:off x="1124922" y="2034437"/>
          <a:ext cx="391417" cy="391417"/>
        </a:xfrm>
        <a:prstGeom prst="ellipse">
          <a:avLst/>
        </a:prstGeom>
        <a:solidFill>
          <a:schemeClr val="accent3">
            <a:tint val="50000"/>
            <a:hueOff val="4778753"/>
            <a:satOff val="-6270"/>
            <a:lumOff val="-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396A3-33C1-4557-BA76-28951588061B}">
      <dsp:nvSpPr>
        <dsp:cNvPr id="0" name=""/>
        <dsp:cNvSpPr/>
      </dsp:nvSpPr>
      <dsp:spPr>
        <a:xfrm rot="10800000">
          <a:off x="709416" y="2542696"/>
          <a:ext cx="6465534" cy="391417"/>
        </a:xfrm>
        <a:prstGeom prst="homePlat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Молодые профессионалы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2542696"/>
        <a:ext cx="6367680" cy="391417"/>
      </dsp:txXfrm>
    </dsp:sp>
    <dsp:sp modelId="{14A98B46-C97D-4EF5-B970-834806289F0C}">
      <dsp:nvSpPr>
        <dsp:cNvPr id="0" name=""/>
        <dsp:cNvSpPr/>
      </dsp:nvSpPr>
      <dsp:spPr>
        <a:xfrm>
          <a:off x="1124922" y="2542696"/>
          <a:ext cx="391417" cy="391417"/>
        </a:xfrm>
        <a:prstGeom prst="ellipse">
          <a:avLst/>
        </a:prstGeom>
        <a:solidFill>
          <a:schemeClr val="accent3">
            <a:tint val="50000"/>
            <a:hueOff val="5973442"/>
            <a:satOff val="-7838"/>
            <a:lumOff val="-7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F7BC9-6BAC-463A-A0DD-1F069E782181}">
      <dsp:nvSpPr>
        <dsp:cNvPr id="0" name=""/>
        <dsp:cNvSpPr/>
      </dsp:nvSpPr>
      <dsp:spPr>
        <a:xfrm rot="10800000">
          <a:off x="709416" y="3050955"/>
          <a:ext cx="6465534" cy="391417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Новые возможности для каждого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3050955"/>
        <a:ext cx="6367680" cy="391417"/>
      </dsp:txXfrm>
    </dsp:sp>
    <dsp:sp modelId="{AF9B26D7-B6AE-4D15-A6D7-EDF6D77B863B}">
      <dsp:nvSpPr>
        <dsp:cNvPr id="0" name=""/>
        <dsp:cNvSpPr/>
      </dsp:nvSpPr>
      <dsp:spPr>
        <a:xfrm>
          <a:off x="1124922" y="3050955"/>
          <a:ext cx="391417" cy="391417"/>
        </a:xfrm>
        <a:prstGeom prst="ellipse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C003-01B5-40CD-ABBB-315378459F75}">
      <dsp:nvSpPr>
        <dsp:cNvPr id="0" name=""/>
        <dsp:cNvSpPr/>
      </dsp:nvSpPr>
      <dsp:spPr>
        <a:xfrm rot="10800000">
          <a:off x="683568" y="3559214"/>
          <a:ext cx="6517231" cy="391417"/>
        </a:xfrm>
        <a:prstGeom prst="homePlat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активность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81422" y="3559214"/>
        <a:ext cx="6419377" cy="391417"/>
      </dsp:txXfrm>
    </dsp:sp>
    <dsp:sp modelId="{AB6A9B2C-EB81-4D8B-9F0E-1772EF46CD64}">
      <dsp:nvSpPr>
        <dsp:cNvPr id="0" name=""/>
        <dsp:cNvSpPr/>
      </dsp:nvSpPr>
      <dsp:spPr>
        <a:xfrm>
          <a:off x="1124922" y="3559214"/>
          <a:ext cx="391417" cy="391417"/>
        </a:xfrm>
        <a:prstGeom prst="ellipse">
          <a:avLst/>
        </a:prstGeom>
        <a:solidFill>
          <a:schemeClr val="accent3">
            <a:tint val="50000"/>
            <a:hueOff val="8362819"/>
            <a:satOff val="-10973"/>
            <a:lumOff val="-1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39595-9C7C-41BF-BADF-2F88394819CA}">
      <dsp:nvSpPr>
        <dsp:cNvPr id="0" name=""/>
        <dsp:cNvSpPr/>
      </dsp:nvSpPr>
      <dsp:spPr>
        <a:xfrm rot="10800000">
          <a:off x="683568" y="4067472"/>
          <a:ext cx="6517231" cy="391417"/>
        </a:xfrm>
        <a:prstGeom prst="homePlat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Экспорт образования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781422" y="4067472"/>
        <a:ext cx="6419377" cy="391417"/>
      </dsp:txXfrm>
    </dsp:sp>
    <dsp:sp modelId="{2099A5D8-CDCD-4964-A841-795CE8454072}">
      <dsp:nvSpPr>
        <dsp:cNvPr id="0" name=""/>
        <dsp:cNvSpPr/>
      </dsp:nvSpPr>
      <dsp:spPr>
        <a:xfrm>
          <a:off x="1124922" y="4067472"/>
          <a:ext cx="391417" cy="391417"/>
        </a:xfrm>
        <a:prstGeom prst="ellipse">
          <a:avLst/>
        </a:prstGeom>
        <a:solidFill>
          <a:schemeClr val="accent3">
            <a:tint val="50000"/>
            <a:hueOff val="9557507"/>
            <a:satOff val="-12540"/>
            <a:lumOff val="-12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2BAD6-A4CA-4465-9C7F-732717EA82C5}">
      <dsp:nvSpPr>
        <dsp:cNvPr id="0" name=""/>
        <dsp:cNvSpPr/>
      </dsp:nvSpPr>
      <dsp:spPr>
        <a:xfrm rot="10800000">
          <a:off x="709416" y="4575731"/>
          <a:ext cx="6465534" cy="39141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04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u="none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лифты для каждого</a:t>
          </a:r>
          <a:endParaRPr lang="ru-RU" sz="2400" b="0" u="none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807270" y="4575731"/>
        <a:ext cx="6367680" cy="391417"/>
      </dsp:txXfrm>
    </dsp:sp>
    <dsp:sp modelId="{9D01072B-BC86-405B-A20D-B6F722D4FF14}">
      <dsp:nvSpPr>
        <dsp:cNvPr id="0" name=""/>
        <dsp:cNvSpPr/>
      </dsp:nvSpPr>
      <dsp:spPr>
        <a:xfrm>
          <a:off x="1124922" y="4575731"/>
          <a:ext cx="391417" cy="391417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C001-AECE-427D-A61A-D34A2FDB86C7}">
      <dsp:nvSpPr>
        <dsp:cNvPr id="0" name=""/>
        <dsp:cNvSpPr/>
      </dsp:nvSpPr>
      <dsp:spPr>
        <a:xfrm rot="16200000">
          <a:off x="-1608233" y="1610101"/>
          <a:ext cx="6082943" cy="286273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atin typeface="Times New Roman" pitchFamily="18" charset="0"/>
              <a:cs typeface="Times New Roman" pitchFamily="18" charset="0"/>
            </a:rPr>
            <a:t>Успех</a:t>
          </a:r>
          <a:r>
            <a:rPr lang="ru-RU" sz="2000" b="0" i="0" u="none" kern="1200" dirty="0" smtClean="0">
              <a:latin typeface="Times New Roman" pitchFamily="18" charset="0"/>
              <a:cs typeface="Times New Roman" pitchFamily="18" charset="0"/>
            </a:rPr>
            <a:t> -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latin typeface="Times New Roman" pitchFamily="18" charset="0"/>
              <a:cs typeface="Times New Roman" pitchFamily="18" charset="0"/>
            </a:rPr>
            <a:t>это результат деятельности человека, которая преобразует его самого и окружающую действительность.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>
              <a:latin typeface="Times New Roman" pitchFamily="18" charset="0"/>
              <a:cs typeface="Times New Roman" pitchFamily="18" charset="0"/>
            </a:rPr>
            <a:t>В него включаются только те достижения человека, которые могут быть охарактеризованы как положительный результат его деятельности.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869" y="1216588"/>
        <a:ext cx="2862739" cy="3649765"/>
      </dsp:txXfrm>
    </dsp:sp>
    <dsp:sp modelId="{6F26ACF4-9C17-4B8A-A4B2-18913A948D55}">
      <dsp:nvSpPr>
        <dsp:cNvPr id="0" name=""/>
        <dsp:cNvSpPr/>
      </dsp:nvSpPr>
      <dsp:spPr>
        <a:xfrm rot="16200000">
          <a:off x="1469212" y="1610101"/>
          <a:ext cx="6082943" cy="2862739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Цель реализации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: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70% от общего числа детей,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9314" y="1216588"/>
        <a:ext cx="2862739" cy="3649765"/>
      </dsp:txXfrm>
    </dsp:sp>
    <dsp:sp modelId="{2AED9F53-3142-495B-BFF0-CE8B4E0BFAD5}">
      <dsp:nvSpPr>
        <dsp:cNvPr id="0" name=""/>
        <dsp:cNvSpPr/>
      </dsp:nvSpPr>
      <dsp:spPr>
        <a:xfrm rot="16200000">
          <a:off x="4176433" y="1980325"/>
          <a:ext cx="6082943" cy="2122292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1414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itchFamily="18" charset="0"/>
              <a:cs typeface="Times New Roman" pitchFamily="18" charset="0"/>
            </a:rPr>
            <a:t>Общий бюджет проекта</a:t>
          </a: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более 80,5 млрд рублей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156758" y="1216589"/>
        <a:ext cx="2122292" cy="3649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A5760-FA5A-4C4C-93A4-8D1AF1763BA1}">
      <dsp:nvSpPr>
        <dsp:cNvPr id="0" name=""/>
        <dsp:cNvSpPr/>
      </dsp:nvSpPr>
      <dsp:spPr>
        <a:xfrm>
          <a:off x="2459063" y="799"/>
          <a:ext cx="1618098" cy="10517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300 тыс. мест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0406" y="52142"/>
        <a:ext cx="1515412" cy="949078"/>
      </dsp:txXfrm>
    </dsp:sp>
    <dsp:sp modelId="{DCB68A29-2A11-4639-9CD9-BB6894F9430A}">
      <dsp:nvSpPr>
        <dsp:cNvPr id="0" name=""/>
        <dsp:cNvSpPr/>
      </dsp:nvSpPr>
      <dsp:spPr>
        <a:xfrm>
          <a:off x="1864743" y="526681"/>
          <a:ext cx="2806739" cy="2806739"/>
        </a:xfrm>
        <a:custGeom>
          <a:avLst/>
          <a:gdLst/>
          <a:ahLst/>
          <a:cxnLst/>
          <a:rect l="0" t="0" r="0" b="0"/>
          <a:pathLst>
            <a:path>
              <a:moveTo>
                <a:pt x="2224186" y="265078"/>
              </a:moveTo>
              <a:arcTo wR="1403369" hR="1403369" stAng="18347712" swAng="364866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286D5-815B-4B27-991A-30BF58673250}">
      <dsp:nvSpPr>
        <dsp:cNvPr id="0" name=""/>
        <dsp:cNvSpPr/>
      </dsp:nvSpPr>
      <dsp:spPr>
        <a:xfrm>
          <a:off x="3674417" y="2105853"/>
          <a:ext cx="1618098" cy="105176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600 тыс. мест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25760" y="2157196"/>
        <a:ext cx="1515412" cy="949078"/>
      </dsp:txXfrm>
    </dsp:sp>
    <dsp:sp modelId="{6585FB56-C95A-449D-87C4-AC9C232748A1}">
      <dsp:nvSpPr>
        <dsp:cNvPr id="0" name=""/>
        <dsp:cNvSpPr/>
      </dsp:nvSpPr>
      <dsp:spPr>
        <a:xfrm>
          <a:off x="1864743" y="526681"/>
          <a:ext cx="2806739" cy="2806739"/>
        </a:xfrm>
        <a:custGeom>
          <a:avLst/>
          <a:gdLst/>
          <a:ahLst/>
          <a:cxnLst/>
          <a:rect l="0" t="0" r="0" b="0"/>
          <a:pathLst>
            <a:path>
              <a:moveTo>
                <a:pt x="2071532" y="2637470"/>
              </a:moveTo>
              <a:arcTo wR="1403369" hR="1403369" stAng="3694089" swAng="3411822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58956-691E-4120-8C09-7CF3BCDDABB3}">
      <dsp:nvSpPr>
        <dsp:cNvPr id="0" name=""/>
        <dsp:cNvSpPr/>
      </dsp:nvSpPr>
      <dsp:spPr>
        <a:xfrm>
          <a:off x="1243709" y="2105853"/>
          <a:ext cx="1618098" cy="105176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900 тыс. мест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5052" y="2157196"/>
        <a:ext cx="1515412" cy="949078"/>
      </dsp:txXfrm>
    </dsp:sp>
    <dsp:sp modelId="{6B3C7FD7-A54E-4DDE-9EA8-396ED2C79A13}">
      <dsp:nvSpPr>
        <dsp:cNvPr id="0" name=""/>
        <dsp:cNvSpPr/>
      </dsp:nvSpPr>
      <dsp:spPr>
        <a:xfrm>
          <a:off x="1864743" y="526681"/>
          <a:ext cx="2806739" cy="2806739"/>
        </a:xfrm>
        <a:custGeom>
          <a:avLst/>
          <a:gdLst/>
          <a:ahLst/>
          <a:cxnLst/>
          <a:rect l="0" t="0" r="0" b="0"/>
          <a:pathLst>
            <a:path>
              <a:moveTo>
                <a:pt x="9318" y="1564823"/>
              </a:moveTo>
              <a:arcTo wR="1403369" hR="1403369" stAng="10403620" swAng="364866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4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2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7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1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8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6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0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4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50">
              <a:schemeClr val="bg2">
                <a:lumMod val="9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830C-0371-4D31-AC42-4E7BE48D1E9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78F0-81D6-4023-BAEF-6D64413FA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Федеральный проект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«Успех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ребенка» национального проекта «Образование»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126976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363E51"/>
                </a:solidFill>
                <a:effectLst/>
                <a:latin typeface="Times New Roman" pitchFamily="18" charset="0"/>
                <a:cs typeface="Times New Roman" pitchFamily="18" charset="0"/>
              </a:rPr>
              <a:t>Сроки реализации: </a:t>
            </a:r>
          </a:p>
          <a:p>
            <a:r>
              <a:rPr lang="ru-RU" sz="2800" b="1" i="1" dirty="0" smtClean="0">
                <a:solidFill>
                  <a:srgbClr val="363E51"/>
                </a:solidFill>
                <a:effectLst/>
                <a:latin typeface="Times New Roman" pitchFamily="18" charset="0"/>
                <a:cs typeface="Times New Roman" pitchFamily="18" charset="0"/>
              </a:rPr>
              <a:t>01.01.2019 - 31.12.2024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2" b="15506"/>
          <a:stretch/>
        </p:blipFill>
        <p:spPr bwMode="auto">
          <a:xfrm>
            <a:off x="2483768" y="127909"/>
            <a:ext cx="4248472" cy="192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6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486" y="9319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Распоряжение об утверждении методических рекомендаций о реализации проекта «Билет в будущее» в рамках федерального проекта «Успех каждого ребенка»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утверждении методических рекомендаций по созданию и функционированию центров, реализующих дополнительные общеобразовательные программы, в организациях, осуществляющих образовательную деятельность по образовательным программам высшего образования, в том числе участвующих в создании научных и научно-образовательных центров мирового уровня или обеспечивающих деятельность центров компетенций Национальной технологической инициативы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Распоряжение № Р-25 от 1 марта 2019 г. «Об утверждении методических рекомендаций по созданию и функционированию мобильных технопарков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Распоряжение № Р-27 от 1 марта 2019 г. «Об утверждении методических рекомендаций по созданию и функционированию детских технопарков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13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эффективной реализации национального проекта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Успех каждого ребенка» разрабатываются и реализуются целевые модели развития региональных систем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2226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052736"/>
            <a:ext cx="7920880" cy="45858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 Реализация проекта «Доступное дополнительное образование для детей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Качественное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программ ДПО.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2.Раскрытие и развитие способностей и талантов у подрастающего поколения.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Реализация образовательных программ в сетевой форме с участием организаций дополнительного образования детей, предприятий реального сектора экономики, учреждений культуры и спорта.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формирования универсальной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среды для реализации программ дополнительного образования для детей с ОВЗ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1" y="116632"/>
            <a:ext cx="1558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8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3"/>
            <a:ext cx="7920880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6213" indent="-176213"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5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Предоставление каждому ребенку права выбора и формирования своей образовательной траектории развития.</a:t>
            </a:r>
            <a:endParaRPr lang="ru-RU" dirty="0">
              <a:solidFill>
                <a:srgbClr val="000000"/>
              </a:solidFill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6. Применение современных образовательных технологий.</a:t>
            </a:r>
            <a:endParaRPr lang="ru-RU" dirty="0">
              <a:solidFill>
                <a:srgbClr val="000000"/>
              </a:solidFill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7. Обеспечение качественного сопровождения реализации обновленных образовательных программ.</a:t>
            </a:r>
            <a:endParaRPr lang="ru-RU" dirty="0">
              <a:solidFill>
                <a:srgbClr val="000000"/>
              </a:solidFill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8. Реализация комплекса мер, направленных на повышение доступности для детей программ базового уровня в сфере культуры, искусств, спорта.</a:t>
            </a:r>
            <a:endParaRPr lang="ru-RU" dirty="0">
              <a:solidFill>
                <a:srgbClr val="000000"/>
              </a:solidFill>
            </a:endParaRPr>
          </a:p>
          <a:p>
            <a:pPr marL="176213" indent="-176213" algn="just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9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Создание условий для самоопределения в выборе будущего профессионального пути.</a:t>
            </a:r>
            <a:endParaRPr lang="ru-RU" dirty="0">
              <a:solidFill>
                <a:srgbClr val="000000"/>
              </a:solidFill>
            </a:endParaRPr>
          </a:p>
          <a:p>
            <a:pPr marL="176213" indent="-176213"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10. Реализация проекта по созданию детских технопарков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Кванториум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» для знакомства детей с современными технологиями.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1" y="116632"/>
            <a:ext cx="1558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8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в рамках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33953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образовательных программ основного общего и среднего общего образования в сетевой форме с участием организаций дополнительного образования детей, среднего профессионального и высшего образования, предприятий реального сектора экономики, учреждений культуры, спорта, негосударственных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модели мобильных детских технопарков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а также освоения онлайн модульных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курсов;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сети центров цифрового образования «IT-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cube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Реализация проекта ранней профессиональной ориентации учащихся 6-11 классов общеобразовательных организаций «Билет в будущее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indent="176213" algn="just">
              <a:buFont typeface="Arial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открытых онлайн уроков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направленных на раннюю профориентацию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сети детских технопарков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в том числе в каждом городе с населением более 60 тыс.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детских общественных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Обеспечение доступности дополнительного образования обучающимся с инвалидностью и ОВЗ до уровня 70 % от общего числа детей указанной категории, в том числе с использованием дистанционных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технологий.</a:t>
            </a:r>
            <a:endParaRPr lang="ru-RU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6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Успех каждого ребенка»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результат реализации: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80% детей в возрасте от 5 до 18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охвачены дополнительным образовании;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225 детских технопарков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и 900 тыс. новых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ученикомест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дополнительного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всех регионах функционируют региональные центры выявления и поддержки детей, проявивших выдающиеся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результате для 100 % детей будет обеспечена гармоничная образовательная среда с опорой на исторические и национально-культурные традиции, духовно-нравственные ценности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7203" y="5845339"/>
            <a:ext cx="3270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Куратор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Т.А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Голикова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 М.Н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Ракова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83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 реализации: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окажут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существенное влияние на развитие региональной системы дополнительного образования детей, создание конкурентной среды и повышению доступности и качества дополнительного образования детей, внедрения в практику механизмов персонифицированного финансирования, эффективной системы управления сферой дополнительного образования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176213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Кроме того, в каждом субъекте РФ к 2024 году будут созданы центры выявления и поддержки талантов. Они будут учитывать опыт образовательного фонда «Талант и успех» - сочинского «Сириуса». </a:t>
            </a:r>
          </a:p>
        </p:txBody>
      </p:sp>
    </p:spTree>
    <p:extLst>
      <p:ext uri="{BB962C8B-B14F-4D97-AF65-F5344CB8AC3E}">
        <p14:creationId xmlns:p14="http://schemas.microsoft.com/office/powerpoint/2010/main" val="148811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7693"/>
            <a:ext cx="8136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рамках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федерального нацпроекта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indent="228600"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Успех каждого ребенка»  </a:t>
            </a:r>
            <a:r>
              <a:rPr lang="ru-RU" i="1" dirty="0" err="1" smtClean="0">
                <a:solidFill>
                  <a:srgbClr val="000000"/>
                </a:solidFill>
                <a:latin typeface="Times New Roman"/>
              </a:rPr>
              <a:t>МинПросвещения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России </a:t>
            </a:r>
            <a:endParaRPr lang="ru-RU" i="1" dirty="0" smtClean="0">
              <a:solidFill>
                <a:srgbClr val="000000"/>
              </a:solidFill>
              <a:latin typeface="Times New Roman"/>
            </a:endParaRPr>
          </a:p>
          <a:p>
            <a:pPr indent="228600" algn="ctr"/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развивает систему дополнительного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 образования.</a:t>
            </a:r>
            <a:endParaRPr lang="ru-RU" sz="1400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Предусматривается: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увеличить охват детей дополнительным образованием  и внедрить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системы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</a:rPr>
              <a:t>персонифицированного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финансирования (сертификаты) и учета детей в дополнительном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образовании;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обновить содержание дополнительного образования всех </a:t>
            </a:r>
            <a:r>
              <a:rPr lang="ru-RU" i="1" dirty="0">
                <a:solidFill>
                  <a:srgbClr val="000000"/>
                </a:solidFill>
                <a:latin typeface="Times New Roman"/>
              </a:rPr>
              <a:t>направленностей;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повысить  качество и вариативность образовательных программ и их реализацию в сетевой форме, чтобы они отвечали вызовам времени и интересам детей с разными образовательными потребностями;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i="1" dirty="0">
                <a:solidFill>
                  <a:srgbClr val="000000"/>
                </a:solidFill>
                <a:latin typeface="Times New Roman"/>
              </a:rPr>
              <a:t>внедрить общедоступный  навигатор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дополнительным общеобразовательным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программам, который поможет семьям выбирать те из них, которые отвечают запросам и уровню подготовки детей с разными образовательными потребностями и возможностями;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модернизировать инфраструктуру  (создать  региональные центры по трем направлениям (наука, спорт, искусство), детские технопарки «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Кванториум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»;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обновить профессиональный  стандарт педагога дополнительного образования детей и  порядок  организации и осуществления образовательной деятельности по дополнительным общеобразовательным программам;  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совершенствовать профессиональное  мастерство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педагогических и управленческих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кадров;</a:t>
            </a:r>
            <a:endParaRPr lang="ru-RU" sz="1400" dirty="0">
              <a:solidFill>
                <a:srgbClr val="000000"/>
              </a:solidFill>
            </a:endParaRPr>
          </a:p>
          <a:p>
            <a:pPr indent="457200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создать современную  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систему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сопровождения.  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5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 реализации: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5934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Предусмотрено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механизмов ранней профессиональной ориентации ребенка и формирование индивидуального учебного плана, в том числе внедрение инструмента сводного электронного портфолио, и в соответствии с выбранными профессиональными компетенциями, активное участие в реализации проекта представителей реального сектора экономики, ведущих научных деятелей, изобретателей и предпринимателей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будет создано не менее 100 центров развития современных компетенций детей на базе университетов.</a:t>
            </a:r>
          </a:p>
          <a:p>
            <a:pPr indent="354013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0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765776" cy="406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5235328"/>
            <a:ext cx="648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«Каждый ребёнок одарён, раскрыть его способности – наша задача. В этом - успех России».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В. Путин</a:t>
            </a:r>
          </a:p>
        </p:txBody>
      </p:sp>
    </p:spTree>
    <p:extLst>
      <p:ext uri="{BB962C8B-B14F-4D97-AF65-F5344CB8AC3E}">
        <p14:creationId xmlns:p14="http://schemas.microsoft.com/office/powerpoint/2010/main" val="177190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82502293"/>
              </p:ext>
            </p:extLst>
          </p:nvPr>
        </p:nvGraphicFramePr>
        <p:xfrm>
          <a:off x="611560" y="1700808"/>
          <a:ext cx="792088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000" y="1052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2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145" y="980728"/>
            <a:ext cx="73480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предполагает основные направления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образования: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00671730"/>
              </p:ext>
            </p:extLst>
          </p:nvPr>
        </p:nvGraphicFramePr>
        <p:xfrm>
          <a:off x="1027378" y="1934835"/>
          <a:ext cx="757707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1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Федеральные проекты,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входящие в национальный проект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0311562"/>
              </p:ext>
            </p:extLst>
          </p:nvPr>
        </p:nvGraphicFramePr>
        <p:xfrm>
          <a:off x="755576" y="1556792"/>
          <a:ext cx="78843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337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244" y="0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«Успех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ребенка»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372808"/>
              </p:ext>
            </p:extLst>
          </p:nvPr>
        </p:nvGraphicFramePr>
        <p:xfrm>
          <a:off x="467544" y="620688"/>
          <a:ext cx="8280920" cy="608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74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27557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новые места в ОО различных типов, чтобы реализовать дополнительные общеразвивающие программы всех направленностей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5421262"/>
              </p:ext>
            </p:extLst>
          </p:nvPr>
        </p:nvGraphicFramePr>
        <p:xfrm>
          <a:off x="1547664" y="3068960"/>
          <a:ext cx="653622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 rot="3821911">
            <a:off x="5796136" y="3140968"/>
            <a:ext cx="432048" cy="432048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36416">
            <a:off x="2123992" y="4809797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12D4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5812">
            <a:off x="6981540" y="4869160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1540" y="2950795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7558" y="4582759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2020г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454396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9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07" y="0"/>
            <a:ext cx="8229600" cy="8276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767" y="692696"/>
            <a:ext cx="7920880" cy="5416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«Успех каждого ребенка» направлен на достижение цели национального проекта «Образование» по воспитанию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 Указа Президента Российской Федерации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7 мая 2018 г. №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204: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54637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07" y="0"/>
            <a:ext cx="8229600" cy="8276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Федеральный проект «Успех каждого ребенка»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767" y="692696"/>
            <a:ext cx="792088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 algn="just"/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Педагоги и психологи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выделяют разновидности успеха дошкольника, но все они могут быть сведены к двум видам:</a:t>
            </a:r>
            <a:endParaRPr lang="ru-RU" sz="2400" dirty="0">
              <a:solidFill>
                <a:srgbClr val="000000"/>
              </a:solidFill>
            </a:endParaRPr>
          </a:p>
          <a:p>
            <a:pPr indent="228600" algn="just">
              <a:buFont typeface="Arial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признание конкретного результата ребенка, в т. ч. и в случае преодоления им каких-либо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трудностей;</a:t>
            </a:r>
            <a:endParaRPr lang="ru-RU" sz="2400" dirty="0" smtClean="0">
              <a:solidFill>
                <a:srgbClr val="000000"/>
              </a:solidFill>
            </a:endParaRPr>
          </a:p>
          <a:p>
            <a:pPr indent="228600" algn="just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признание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личности ребенка в целом.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766" y="3001020"/>
            <a:ext cx="7920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Деятельность воспитателей по созданию ситуации успеха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 должна быть направлена на: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• создание комфортности для ребенка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• погружение каждого ребенка в творческий 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процесс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• опору на внутреннюю </a:t>
            </a:r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мотивацию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 • постепенный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переход от совместных действий взрослого и ребенка, ребенка и сверстников к самостоятельным;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• вариативность,</a:t>
            </a:r>
            <a:endParaRPr lang="ru-RU" dirty="0">
              <a:solidFill>
                <a:srgbClr val="000000"/>
              </a:solidFill>
            </a:endParaRPr>
          </a:p>
          <a:p>
            <a:pPr algn="just"/>
            <a:r>
              <a:rPr lang="ru-RU" sz="2400" u="sng" dirty="0">
                <a:solidFill>
                  <a:srgbClr val="000000"/>
                </a:solidFill>
                <a:latin typeface="Times New Roman"/>
              </a:rPr>
              <a:t>• индивидуальный </a:t>
            </a:r>
            <a:r>
              <a:rPr lang="ru-RU" sz="2400" u="sng" dirty="0" smtClean="0">
                <a:solidFill>
                  <a:srgbClr val="000000"/>
                </a:solidFill>
                <a:latin typeface="Times New Roman"/>
              </a:rPr>
              <a:t>подход,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u="sng" dirty="0" smtClean="0">
                <a:latin typeface="Times New Roman"/>
              </a:rPr>
              <a:t>комплексное </a:t>
            </a:r>
            <a:r>
              <a:rPr lang="ru-RU" sz="2400" u="sng" dirty="0">
                <a:latin typeface="Times New Roman"/>
              </a:rPr>
              <a:t>развитие </a:t>
            </a:r>
            <a:r>
              <a:rPr lang="ru-RU" sz="2400" dirty="0">
                <a:latin typeface="Times New Roman"/>
              </a:rPr>
              <a:t>всех психических процессов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9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Технологические операции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ситуации успеха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49333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>
              <a:buFont typeface="Arial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авансирование успешного результата;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латентное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(скрытое) инструктирование ребенка в способах выполнения;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мобилизация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активности, педагогическое внушение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высокая оценка определенной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детали; </a:t>
            </a: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снятие страха;  </a:t>
            </a: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внесение мотива; </a:t>
            </a:r>
          </a:p>
          <a:p>
            <a:pPr indent="176213" algn="just">
              <a:buFont typeface="Arial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персональная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исключительность</a:t>
            </a:r>
            <a:endParaRPr lang="ru-RU" sz="24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941168"/>
            <a:ext cx="7344816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Детская успешность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тот самый механизм, благодаря запуску которого можно раскрыть человеческий потенциал во всей его полноте.</a:t>
            </a:r>
          </a:p>
        </p:txBody>
      </p:sp>
    </p:spTree>
    <p:extLst>
      <p:ext uri="{BB962C8B-B14F-4D97-AF65-F5344CB8AC3E}">
        <p14:creationId xmlns:p14="http://schemas.microsoft.com/office/powerpoint/2010/main" val="328113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1027</Words>
  <Application>Microsoft Office PowerPoint</Application>
  <PresentationFormat>Экран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Федеральный проект «Успех каждого ребенка» национального проекта «Образование»</vt:lpstr>
      <vt:lpstr>Национальный проект «Образование»</vt:lpstr>
      <vt:lpstr>Национальный проект «Образование»</vt:lpstr>
      <vt:lpstr>Федеральные проекты,  входящие в национальный проект</vt:lpstr>
      <vt:lpstr>Проект «Успех каждого ребенка»</vt:lpstr>
      <vt:lpstr>Цель проекта</vt:lpstr>
      <vt:lpstr>Федеральный проект «Успех каждого ребенка»</vt:lpstr>
      <vt:lpstr>Федеральный проект «Успех каждого ребенка»</vt:lpstr>
      <vt:lpstr>Технологические операции  создания ситуации успеха</vt:lpstr>
      <vt:lpstr>Презентация PowerPoint</vt:lpstr>
      <vt:lpstr>Презентация PowerPoint</vt:lpstr>
      <vt:lpstr>Презентация PowerPoint</vt:lpstr>
      <vt:lpstr>Основные мероприятия в рамках проекта</vt:lpstr>
      <vt:lpstr>Федеральный проект «Успех каждого ребенка» результат реализации: </vt:lpstr>
      <vt:lpstr>Федеральный проект «Успех каждого ребенка» результат реализации:</vt:lpstr>
      <vt:lpstr>Презентация PowerPoint</vt:lpstr>
      <vt:lpstr>Федеральный проект «Успех каждого ребенка» результат реализации:</vt:lpstr>
      <vt:lpstr>Спасибо за внимание 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User</dc:creator>
  <cp:lastModifiedBy>User</cp:lastModifiedBy>
  <cp:revision>25</cp:revision>
  <dcterms:created xsi:type="dcterms:W3CDTF">2020-04-23T20:45:13Z</dcterms:created>
  <dcterms:modified xsi:type="dcterms:W3CDTF">2020-05-13T18:00:14Z</dcterms:modified>
</cp:coreProperties>
</file>